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01" r:id="rId4"/>
    <p:sldId id="302" r:id="rId5"/>
    <p:sldId id="303" r:id="rId6"/>
    <p:sldId id="258" r:id="rId7"/>
    <p:sldId id="272" r:id="rId8"/>
    <p:sldId id="259" r:id="rId9"/>
    <p:sldId id="263" r:id="rId10"/>
    <p:sldId id="261" r:id="rId11"/>
    <p:sldId id="289" r:id="rId12"/>
    <p:sldId id="262" r:id="rId13"/>
    <p:sldId id="276" r:id="rId14"/>
    <p:sldId id="295" r:id="rId15"/>
    <p:sldId id="296" r:id="rId16"/>
    <p:sldId id="280" r:id="rId17"/>
    <p:sldId id="266" r:id="rId18"/>
    <p:sldId id="277" r:id="rId19"/>
    <p:sldId id="270" r:id="rId20"/>
    <p:sldId id="279" r:id="rId21"/>
    <p:sldId id="281" r:id="rId22"/>
    <p:sldId id="275" r:id="rId23"/>
    <p:sldId id="300" r:id="rId24"/>
    <p:sldId id="267" r:id="rId25"/>
    <p:sldId id="268" r:id="rId26"/>
    <p:sldId id="285" r:id="rId27"/>
    <p:sldId id="271" r:id="rId28"/>
    <p:sldId id="284" r:id="rId29"/>
    <p:sldId id="299" r:id="rId30"/>
    <p:sldId id="297" r:id="rId31"/>
    <p:sldId id="269" r:id="rId32"/>
    <p:sldId id="286" r:id="rId33"/>
    <p:sldId id="287" r:id="rId34"/>
    <p:sldId id="307" r:id="rId35"/>
    <p:sldId id="298" r:id="rId36"/>
    <p:sldId id="283" r:id="rId37"/>
    <p:sldId id="288" r:id="rId38"/>
    <p:sldId id="306" r:id="rId39"/>
    <p:sldId id="304" r:id="rId40"/>
    <p:sldId id="3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A54384-7C79-4028-B6FF-6B8EE3F69A64}">
          <p14:sldIdLst>
            <p14:sldId id="256"/>
          </p14:sldIdLst>
        </p14:section>
        <p14:section name="Introduction" id="{BCD573AD-775D-4D98-914C-18D7FC6DC31C}">
          <p14:sldIdLst>
            <p14:sldId id="257"/>
            <p14:sldId id="301"/>
            <p14:sldId id="302"/>
            <p14:sldId id="303"/>
            <p14:sldId id="258"/>
            <p14:sldId id="272"/>
          </p14:sldIdLst>
        </p14:section>
        <p14:section name="Project Phases" id="{11CC8B86-6A3E-4FBD-B931-5924B51DA39C}">
          <p14:sldIdLst>
            <p14:sldId id="259"/>
            <p14:sldId id="263"/>
          </p14:sldIdLst>
        </p14:section>
        <p14:section name="BUN" id="{EDBA57FD-ABBA-4232-87D4-3D34AEAC9B0D}">
          <p14:sldIdLst>
            <p14:sldId id="261"/>
            <p14:sldId id="289"/>
          </p14:sldIdLst>
        </p14:section>
        <p14:section name="DUN" id="{8AD0A7B5-8D71-4EF7-99EA-E7A0FBB7715D}">
          <p14:sldIdLst>
            <p14:sldId id="262"/>
            <p14:sldId id="276"/>
            <p14:sldId id="295"/>
            <p14:sldId id="296"/>
            <p14:sldId id="280"/>
            <p14:sldId id="266"/>
            <p14:sldId id="277"/>
          </p14:sldIdLst>
        </p14:section>
        <p14:section name="DPR" id="{ACC0C770-DFC3-48E9-AF08-2D5D73619BBB}">
          <p14:sldIdLst>
            <p14:sldId id="270"/>
            <p14:sldId id="279"/>
            <p14:sldId id="281"/>
            <p14:sldId id="275"/>
            <p14:sldId id="300"/>
          </p14:sldIdLst>
        </p14:section>
        <p14:section name="MOD" id="{37A98EB5-135F-4F48-B197-7B96A7FB46A3}">
          <p14:sldIdLst>
            <p14:sldId id="267"/>
            <p14:sldId id="268"/>
            <p14:sldId id="285"/>
            <p14:sldId id="271"/>
            <p14:sldId id="284"/>
            <p14:sldId id="299"/>
            <p14:sldId id="297"/>
          </p14:sldIdLst>
        </p14:section>
        <p14:section name="EVA" id="{EA19A0CE-D539-4843-9BC5-38D0A5382C3B}">
          <p14:sldIdLst>
            <p14:sldId id="269"/>
            <p14:sldId id="286"/>
            <p14:sldId id="287"/>
            <p14:sldId id="307"/>
            <p14:sldId id="298"/>
          </p14:sldIdLst>
        </p14:section>
        <p14:section name="DPL" id="{913C0F02-4417-4393-9F6C-91A35D4526DA}">
          <p14:sldIdLst>
            <p14:sldId id="283"/>
            <p14:sldId id="288"/>
            <p14:sldId id="306"/>
          </p14:sldIdLst>
        </p14:section>
        <p14:section name="Conclusion" id="{5535FCCD-3886-444A-8A4C-E147449D74F7}">
          <p14:sldIdLst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FFCC"/>
    <a:srgbClr val="FFFFFF"/>
    <a:srgbClr val="FFCCFF"/>
    <a:srgbClr val="CC99FF"/>
    <a:srgbClr val="F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5" autoAdjust="0"/>
    <p:restoredTop sz="94660"/>
  </p:normalViewPr>
  <p:slideViewPr>
    <p:cSldViewPr snapToGrid="0">
      <p:cViewPr varScale="1">
        <p:scale>
          <a:sx n="55" d="100"/>
          <a:sy n="55" d="100"/>
        </p:scale>
        <p:origin x="90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A2DF7-D8ED-4247-82E5-2F33561AB61D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89D14-814D-48F6-A279-FD3C18FFD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3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 for energy prediction we are looking at a few things, listed above in the order we are attacking.</a:t>
            </a:r>
          </a:p>
          <a:p>
            <a:endParaRPr lang="en-US" dirty="0" smtClean="0"/>
          </a:p>
          <a:p>
            <a:r>
              <a:rPr lang="en-US" dirty="0" smtClean="0"/>
              <a:t> One is an aggregated cluster model that will allow us to do a few things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– Evaluate the relative efficiency of a building in relation to similar buildings</a:t>
            </a:r>
          </a:p>
          <a:p>
            <a:r>
              <a:rPr lang="en-US" baseline="0" dirty="0" smtClean="0"/>
              <a:t>2 – Start out making predictions for a building before we gather data</a:t>
            </a:r>
          </a:p>
          <a:p>
            <a:r>
              <a:rPr lang="en-US" baseline="0" dirty="0" smtClean="0"/>
              <a:t>3 – Make overall energy usage predications for a general group of buildings without actually having data for those buildings.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7732B-0FB2-44F5-8D2C-190326E2D5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7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4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1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7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2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7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0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B2F8-3EA1-49CD-995C-ABCE71873839}" type="datetimeFigureOut">
              <a:rPr lang="en-US" smtClean="0"/>
              <a:t>19-Aug-15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7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SDB</a:t>
            </a:r>
            <a:br>
              <a:rPr lang="en-US" dirty="0" smtClean="0"/>
            </a:br>
            <a:r>
              <a:rPr lang="en-US" sz="4800" dirty="0" smtClean="0"/>
              <a:t>Predicting Energy Usage at 88acres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Mike Wise</a:t>
            </a:r>
          </a:p>
          <a:p>
            <a:r>
              <a:rPr lang="en-US" dirty="0"/>
              <a:t>Version </a:t>
            </a:r>
            <a:r>
              <a:rPr lang="en-US" dirty="0" smtClean="0"/>
              <a:t>0.7</a:t>
            </a:r>
          </a:p>
          <a:p>
            <a:r>
              <a:rPr lang="en-US" dirty="0" smtClean="0"/>
              <a:t>19 Aug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Business Understanding -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7820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Actual Business Benefits articulated</a:t>
            </a:r>
          </a:p>
          <a:p>
            <a:r>
              <a:rPr lang="en-US" dirty="0" smtClean="0"/>
              <a:t>Revisited at least twice during project</a:t>
            </a:r>
          </a:p>
          <a:p>
            <a:r>
              <a:rPr lang="en-US" dirty="0" smtClean="0"/>
              <a:t>Initial focus was </a:t>
            </a:r>
            <a:r>
              <a:rPr lang="en-US" dirty="0" err="1" smtClean="0"/>
              <a:t>Pred.Maint</a:t>
            </a:r>
            <a:r>
              <a:rPr lang="en-US" dirty="0" smtClean="0"/>
              <a:t>. oriented, shifted to an Energy Focus</a:t>
            </a:r>
          </a:p>
          <a:p>
            <a:pPr lvl="1"/>
            <a:r>
              <a:rPr lang="en-US" dirty="0" smtClean="0"/>
              <a:t>Energy Consumption underlies and prioritizes most other costs</a:t>
            </a:r>
          </a:p>
          <a:p>
            <a:pPr lvl="1"/>
            <a:r>
              <a:rPr lang="en-US" dirty="0" smtClean="0"/>
              <a:t>Energy requires less data to understand (3-4 data streams per building)</a:t>
            </a:r>
          </a:p>
          <a:p>
            <a:r>
              <a:rPr lang="en-US" dirty="0" smtClean="0"/>
              <a:t>Desire for quick-wins shifted focus again, to creation of a “demo”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241" y="1301294"/>
            <a:ext cx="2850809" cy="28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SBD Business Understanding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8121939" y="1690688"/>
            <a:ext cx="1019152" cy="3476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690689"/>
            <a:ext cx="6642117" cy="3476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4596" y="5708131"/>
            <a:ext cx="133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 Feb 2015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91665" y="5722647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March 2015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58277" y="570813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April 2015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263" y="2864837"/>
            <a:ext cx="2311765" cy="1669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1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Data Understanding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1133" y="1825624"/>
            <a:ext cx="9271000" cy="4879975"/>
          </a:xfrm>
        </p:spPr>
        <p:txBody>
          <a:bodyPr>
            <a:normAutofit/>
          </a:bodyPr>
          <a:lstStyle/>
          <a:p>
            <a:r>
              <a:rPr lang="en-US" dirty="0" smtClean="0"/>
              <a:t>Acquisition of data took time</a:t>
            </a:r>
          </a:p>
          <a:p>
            <a:r>
              <a:rPr lang="en-US" dirty="0" smtClean="0"/>
              <a:t>Used R, Python, and sometimes Excel (not on Azure)</a:t>
            </a:r>
          </a:p>
          <a:p>
            <a:r>
              <a:rPr lang="en-US" dirty="0" smtClean="0"/>
              <a:t>Delivered 1.5 TB of data in 9 SQL DBs</a:t>
            </a:r>
          </a:p>
          <a:p>
            <a:r>
              <a:rPr lang="en-US" dirty="0" smtClean="0"/>
              <a:t>Approximately 500k (over 5000 per building or 14 per person!) data streams in 92 Puget Sound buildings</a:t>
            </a:r>
          </a:p>
          <a:p>
            <a:r>
              <a:rPr lang="en-US" dirty="0" smtClean="0"/>
              <a:t>But only needed about 10-20 per building for first part of energy analysis phase</a:t>
            </a:r>
          </a:p>
          <a:p>
            <a:r>
              <a:rPr lang="en-US" dirty="0" smtClean="0"/>
              <a:t>Data range was from 1 Jan 2013 to 31 Dec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066" y="1216109"/>
            <a:ext cx="2370234" cy="23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Data Flow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665" y="682625"/>
            <a:ext cx="2370234" cy="2371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7" y="1994092"/>
            <a:ext cx="8441041" cy="40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Data Understanding – Building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1133" y="1825624"/>
            <a:ext cx="9271000" cy="4879975"/>
          </a:xfrm>
        </p:spPr>
        <p:txBody>
          <a:bodyPr>
            <a:normAutofit/>
          </a:bodyPr>
          <a:lstStyle/>
          <a:p>
            <a:r>
              <a:rPr lang="en-US" dirty="0" smtClean="0"/>
              <a:t>Sampled at 1-10 minutes per stream depending on data type</a:t>
            </a:r>
          </a:p>
          <a:p>
            <a:r>
              <a:rPr lang="en-US" dirty="0" smtClean="0"/>
              <a:t>All streams were missing data, up to 3 month gaps existed, most streams have between 20 and 80 percent coverage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66" y="1344125"/>
            <a:ext cx="2370234" cy="2371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1392"/>
            <a:ext cx="6083859" cy="3284207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58" y="3892077"/>
            <a:ext cx="3363484" cy="26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Data Understanding – Weather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1133" y="1825624"/>
            <a:ext cx="6251147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Weather Data from Weather Underground</a:t>
            </a:r>
          </a:p>
          <a:p>
            <a:r>
              <a:rPr lang="en-US" dirty="0" smtClean="0"/>
              <a:t>10 values – including temperature, </a:t>
            </a:r>
            <a:r>
              <a:rPr lang="en-US" dirty="0" err="1" smtClean="0"/>
              <a:t>dewpoint</a:t>
            </a:r>
            <a:r>
              <a:rPr lang="en-US" dirty="0" smtClean="0"/>
              <a:t>, </a:t>
            </a:r>
            <a:r>
              <a:rPr lang="en-US" dirty="0" err="1" smtClean="0"/>
              <a:t>windspeed</a:t>
            </a:r>
            <a:r>
              <a:rPr lang="en-US" dirty="0" smtClean="0"/>
              <a:t>, humidity and some other – available as CSV</a:t>
            </a:r>
          </a:p>
          <a:p>
            <a:r>
              <a:rPr lang="en-US" dirty="0" smtClean="0"/>
              <a:t>Not all stations have all data, or at all times</a:t>
            </a:r>
          </a:p>
          <a:p>
            <a:r>
              <a:rPr lang="en-US" dirty="0" smtClean="0"/>
              <a:t>Took 4 </a:t>
            </a:r>
            <a:r>
              <a:rPr lang="en-US" dirty="0"/>
              <a:t>weather stations in the Bellevue/Redmond/Kirkland area with continuous data back to 2009</a:t>
            </a:r>
            <a:endParaRPr lang="en-US" dirty="0" smtClean="0"/>
          </a:p>
          <a:p>
            <a:r>
              <a:rPr lang="en-US" dirty="0" smtClean="0"/>
              <a:t>Weather Data Gaps moved in the 1-2 percent range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66" y="1344125"/>
            <a:ext cx="2370234" cy="2371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64" y="3986784"/>
            <a:ext cx="5412136" cy="24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SBD – Data Understanding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825625"/>
            <a:ext cx="6197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Large amount of data – 9 SQL DB between 320 and 160 GB</a:t>
            </a:r>
          </a:p>
          <a:p>
            <a:r>
              <a:rPr lang="en-US" dirty="0" smtClean="0"/>
              <a:t>Unified over SQL view but was slow (could not build index over data)</a:t>
            </a:r>
          </a:p>
          <a:p>
            <a:r>
              <a:rPr lang="en-US" dirty="0" smtClean="0"/>
              <a:t>Merging to one DB ran afoul of slow SQL Server, decided to switch to Hive</a:t>
            </a:r>
          </a:p>
          <a:p>
            <a:r>
              <a:rPr lang="en-US" dirty="0" smtClean="0"/>
              <a:t>Exported to Hive – SIS output UCS-16</a:t>
            </a:r>
          </a:p>
          <a:p>
            <a:pPr lvl="1"/>
            <a:r>
              <a:rPr lang="en-US" dirty="0" smtClean="0"/>
              <a:t>Noticed too late, made Hive twice as slow</a:t>
            </a:r>
          </a:p>
          <a:p>
            <a:r>
              <a:rPr lang="en-US" dirty="0" smtClean="0"/>
              <a:t>Had to redo as UCS-8: 1.7 TB =&gt; 0.88 TB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48" y="2031999"/>
            <a:ext cx="5492752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Reports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0" y="2452604"/>
            <a:ext cx="3233160" cy="3744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616" y="365125"/>
            <a:ext cx="2370234" cy="2371557"/>
          </a:xfrm>
          <a:prstGeom prst="rect">
            <a:avLst/>
          </a:prstGeom>
        </p:spPr>
      </p:pic>
      <p:pic>
        <p:nvPicPr>
          <p:cNvPr id="1027" name="Picture 3" descr="image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68" y="3863449"/>
            <a:ext cx="3650107" cy="233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08" y="1432887"/>
            <a:ext cx="2815839" cy="371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212" y="1663482"/>
            <a:ext cx="1490774" cy="5026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757" y="1663482"/>
            <a:ext cx="1506743" cy="50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616" y="365125"/>
            <a:ext cx="2370234" cy="2371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2" y="1707779"/>
            <a:ext cx="6984032" cy="3126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08" y="3095794"/>
            <a:ext cx="5813142" cy="35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– Data Preparation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4"/>
            <a:ext cx="10515600" cy="50069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Weather data gathered and consolidated</a:t>
            </a:r>
          </a:p>
          <a:p>
            <a:pPr lvl="1"/>
            <a:r>
              <a:rPr lang="en-US" dirty="0" smtClean="0"/>
              <a:t>Weather data in 3-5 minute intervals</a:t>
            </a:r>
          </a:p>
          <a:p>
            <a:pPr lvl="1"/>
            <a:r>
              <a:rPr lang="en-US" dirty="0" smtClean="0"/>
              <a:t>Averaged and gathered into 15 minute chunks</a:t>
            </a:r>
          </a:p>
          <a:p>
            <a:pPr lvl="1"/>
            <a:r>
              <a:rPr lang="en-US" dirty="0" smtClean="0"/>
              <a:t>Eliminated </a:t>
            </a:r>
            <a:r>
              <a:rPr lang="en-US" dirty="0" err="1" smtClean="0"/>
              <a:t>Nas</a:t>
            </a:r>
            <a:r>
              <a:rPr lang="en-US" dirty="0" smtClean="0"/>
              <a:t> Gaps covered by </a:t>
            </a:r>
          </a:p>
          <a:p>
            <a:pPr lvl="2"/>
            <a:r>
              <a:rPr lang="en-US" dirty="0" smtClean="0"/>
              <a:t>averaging weather stations</a:t>
            </a:r>
          </a:p>
          <a:p>
            <a:pPr lvl="2"/>
            <a:r>
              <a:rPr lang="en-US" dirty="0" smtClean="0"/>
              <a:t>Interpolating few remaining gaps</a:t>
            </a:r>
          </a:p>
          <a:p>
            <a:r>
              <a:rPr lang="en-US" dirty="0" smtClean="0"/>
              <a:t>Building data gathered and consolidated</a:t>
            </a:r>
          </a:p>
          <a:p>
            <a:pPr lvl="1"/>
            <a:r>
              <a:rPr lang="en-US" dirty="0" smtClean="0"/>
              <a:t>Energy data in variable</a:t>
            </a:r>
          </a:p>
          <a:p>
            <a:pPr lvl="1"/>
            <a:r>
              <a:rPr lang="en-US" dirty="0" smtClean="0"/>
              <a:t>Averaged and gathered into 15 minute chunks</a:t>
            </a:r>
          </a:p>
          <a:p>
            <a:pPr lvl="1"/>
            <a:r>
              <a:rPr lang="en-US" dirty="0" smtClean="0"/>
              <a:t>Created heating degrees and cooling degree variables</a:t>
            </a:r>
          </a:p>
          <a:p>
            <a:r>
              <a:rPr lang="en-US" dirty="0" smtClean="0"/>
              <a:t>Added time data</a:t>
            </a:r>
          </a:p>
          <a:p>
            <a:pPr lvl="1"/>
            <a:r>
              <a:rPr lang="en-US" dirty="0" smtClean="0"/>
              <a:t>Marker for holidays</a:t>
            </a:r>
          </a:p>
          <a:p>
            <a:pPr lvl="1"/>
            <a:r>
              <a:rPr lang="en-US" dirty="0" smtClean="0"/>
              <a:t>Conversion of time into decimal time for easier mathematical manipulation</a:t>
            </a:r>
          </a:p>
          <a:p>
            <a:r>
              <a:rPr lang="en-US" dirty="0" smtClean="0"/>
              <a:t>End result is data for AML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47" y="1220788"/>
            <a:ext cx="2435453" cy="24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Energy Usage Prediction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Planning and Hedging Energy Purchasing Strategies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Predicting and Mitigating Peak Energy usage to reduce Demand Charges</a:t>
            </a:r>
          </a:p>
          <a:p>
            <a:pPr marL="914400" lvl="1" indent="-45720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Predictive Maintenance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Recalibrating fault importance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Measuring impact of equipment performance on Energy and Indoor Climate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Predicting equipment outages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7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</a:t>
            </a:r>
            <a:r>
              <a:rPr lang="en-US" dirty="0" smtClean="0"/>
              <a:t>– Data 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690688"/>
            <a:ext cx="5503741" cy="470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– </a:t>
            </a:r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34" y="1882469"/>
            <a:ext cx="5182007" cy="4429431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3530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Understanding increased enormously, many surprises</a:t>
            </a:r>
          </a:p>
          <a:p>
            <a:r>
              <a:rPr lang="en-US" dirty="0"/>
              <a:t>Spline fitting turned out not to work so well, </a:t>
            </a:r>
            <a:r>
              <a:rPr lang="en-US" dirty="0" smtClean="0"/>
              <a:t>abandoned</a:t>
            </a:r>
          </a:p>
          <a:p>
            <a:r>
              <a:rPr lang="en-US" dirty="0" smtClean="0"/>
              <a:t>Hard to find weather stations with complete coverage</a:t>
            </a:r>
          </a:p>
          <a:p>
            <a:r>
              <a:rPr lang="en-US" dirty="0" smtClean="0"/>
              <a:t>Looking for at least 6 years of coverage, 10 would be better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– </a:t>
            </a:r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9" y="1497648"/>
            <a:ext cx="1821739" cy="4797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4" y="1497648"/>
            <a:ext cx="1803400" cy="4802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948" y="1690688"/>
            <a:ext cx="2117927" cy="4779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568" y="3816985"/>
            <a:ext cx="1760084" cy="2653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628" y="2726690"/>
            <a:ext cx="2100434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–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81" y="3899087"/>
            <a:ext cx="7711450" cy="25704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84248"/>
            <a:ext cx="5139690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348307"/>
            <a:ext cx="10515600" cy="1325563"/>
          </a:xfrm>
        </p:spPr>
        <p:txBody>
          <a:bodyPr/>
          <a:lstStyle/>
          <a:p>
            <a:r>
              <a:rPr lang="en-US" dirty="0" smtClean="0"/>
              <a:t>SDB Modeling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700" y="182245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Considered different architectures</a:t>
            </a:r>
          </a:p>
          <a:p>
            <a:pPr lvl="1"/>
            <a:r>
              <a:rPr lang="en-US" dirty="0" smtClean="0"/>
              <a:t>Went with Standard R and AML in the end</a:t>
            </a:r>
          </a:p>
          <a:p>
            <a:pPr lvl="1"/>
            <a:r>
              <a:rPr lang="en-US" dirty="0" smtClean="0"/>
              <a:t>Many choices available today</a:t>
            </a:r>
          </a:p>
          <a:p>
            <a:pPr lvl="2"/>
            <a:r>
              <a:rPr lang="en-US" dirty="0" smtClean="0"/>
              <a:t>Classic regression and optimization</a:t>
            </a:r>
          </a:p>
          <a:p>
            <a:pPr lvl="2"/>
            <a:r>
              <a:rPr lang="en-US" dirty="0" smtClean="0"/>
              <a:t>Ensemble methods (Boosted Trees, Random Forests, etc.)</a:t>
            </a:r>
          </a:p>
          <a:p>
            <a:pPr lvl="2"/>
            <a:r>
              <a:rPr lang="en-US" dirty="0" smtClean="0"/>
              <a:t>Other ML methods (NN, DNN, SVM, etc.)</a:t>
            </a:r>
          </a:p>
          <a:p>
            <a:pPr lvl="2"/>
            <a:r>
              <a:rPr lang="en-US" dirty="0" smtClean="0"/>
              <a:t>Time Series forecasting (ARIMA)</a:t>
            </a:r>
          </a:p>
          <a:p>
            <a:pPr lvl="1"/>
            <a:r>
              <a:rPr lang="en-US" dirty="0" smtClean="0"/>
              <a:t>Went with Ensemble methods as the are powerful, tolerant to missing data, and new and exciting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02" y="1206500"/>
            <a:ext cx="2858847" cy="28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-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0" y="1267564"/>
            <a:ext cx="2396298" cy="2397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19" y="1707779"/>
            <a:ext cx="5573213" cy="47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– Modeling - Challenges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735480" cy="4351338"/>
          </a:xfrm>
        </p:spPr>
        <p:txBody>
          <a:bodyPr/>
          <a:lstStyle/>
          <a:p>
            <a:r>
              <a:rPr lang="en-US" dirty="0" smtClean="0"/>
              <a:t>92 buildings made modeling all buildings in AML practically impossible, only modeled about 20</a:t>
            </a:r>
          </a:p>
          <a:p>
            <a:r>
              <a:rPr lang="en-US" dirty="0" smtClean="0"/>
              <a:t>No markup facilities in AML made reporting difficult</a:t>
            </a:r>
          </a:p>
          <a:p>
            <a:r>
              <a:rPr lang="en-US" dirty="0" smtClean="0"/>
              <a:t>Wide variation in results over different buildings</a:t>
            </a:r>
          </a:p>
          <a:p>
            <a:r>
              <a:rPr lang="en-US" dirty="0" smtClean="0"/>
              <a:t>Difficult to encompass results from 92 buildings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924" y="1267565"/>
            <a:ext cx="2084073" cy="2085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80" y="2025311"/>
            <a:ext cx="3837020" cy="32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- Reports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509" y="1206500"/>
            <a:ext cx="3396604" cy="33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9125" y="1371600"/>
            <a:ext cx="1301830" cy="512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32" y="1371600"/>
            <a:ext cx="1453992" cy="5129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686" y="1371600"/>
            <a:ext cx="1437414" cy="5247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288" y="1309688"/>
            <a:ext cx="1347466" cy="53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– Results (City Center)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82" y="1299824"/>
            <a:ext cx="3312084" cy="4309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37" y="1490324"/>
            <a:ext cx="4442615" cy="300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969" y="2724715"/>
            <a:ext cx="3248025" cy="40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– Results (City Center)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2" y="1361440"/>
            <a:ext cx="5293198" cy="2646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58" y="3556020"/>
            <a:ext cx="6603960" cy="3301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Building Usage Profile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91" y="2738158"/>
            <a:ext cx="8724900" cy="184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" y="4100792"/>
            <a:ext cx="8686800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94" y="1803586"/>
            <a:ext cx="69532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– Results (</a:t>
            </a:r>
            <a:r>
              <a:rPr lang="en-US" dirty="0" err="1" smtClean="0"/>
              <a:t>Millenium</a:t>
            </a:r>
            <a:r>
              <a:rPr lang="en-US" dirty="0" smtClean="0"/>
              <a:t> 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0" y="1441390"/>
            <a:ext cx="5524993" cy="3525958"/>
          </a:xfrm>
          <a:prstGeom prst="rect">
            <a:avLst/>
          </a:prstGeom>
        </p:spPr>
      </p:pic>
      <p:sp>
        <p:nvSpPr>
          <p:cNvPr id="5" name="AutoShape 2" descr="data:image/png;base64,iVBORw0KGgoAAAANSUhEUgAACoAAAA2ACAMAAAB3mKi9AAAB+FBMVEUAAAAAAAMAAC4AADkAADoAAFIAAGYAAHoAAIMAAIcAAIkAAIsAAIwAAP8AAwQAA5EAA/8ALlIALnMAOY0AOjoAOmYAOpAAUpEAZLIAZmYAZpAAZrYBAYsDAAADAIsDAP8DA4wDBAMDBIwDBP8E//8HB40HB44ODpAPD5EPD5IcHJYfH5gfH5kuAAAuLnMuc685AAA5ADk5OaE5jdY6AAA6ADo6AGY6OgA6Ojo6OpA6ZmY6kLY6kNs+PqY/BAM/BIw/BP8/Pz8/P6g/P/9SAABSLgBSka9SkcxkAABkADlksvpmAABmADpmAGZmOgBmZgBmZjpmZmZmZrZmkJBmtttmtv9ycrhzLgBzLi5zc1Jzr69zr8x9fcJ/f39/f8WAxeWNOQCN1vqQOgCQZgCQkGaQkNuQtpCQ27aQ29uQ2/+RUgCRzJGRzMyvcy6vzMyyZAC2ZgC2kDq2tma2tv+225C2/7a2/9u2///MkVLMr3PMzJHMzK/MzMzWjTnW+vrbkDrbtmbb29vb/7bb/9vb///lo1zl5aPl5eX6smT61o36+rL6+tb6+vr/AAD/AAP/AwD/AwT/A4v/A///BAP/BAT/BIz/BJH/BP//Pz//pQD/pQP/pgT/qAD/qAP/qAT/qP//tmb/uz//25D//wP//4z//7b//9v///8KCusjAAAACXBIWXMAAB2HAAAdhwGP5fFlAAAgAElEQVR4nOy9za/kSnqnlxCurmEbXFgaXWFcXsxm5A+o3dCgNIYGdzaCbAE+gha2y73QXEOqGcC+DbVwDE+ju9VtnYUvEBB0/oGzSxRQlf+mk99BxhtkRPAlM0g+j1p18yMyzi/Jl+STwa/LDQAAAABgQy6PDgAAAAAA5wIBBQAAAIBNQUABAAAAYFMQUAAAAADYFAQUAAAAADYFAQUAAACATUFAAQAAAGBTEFAAAAAA2BQEFAAAAAA2BQEFAAAAgE1BQAEAAABgUxBQAAAAANgUBBQAAAAANgUBBQAAAIBNQUABAAAAYFMQUAAAAADYFAQUAAAAADYFAQUAAACATUFAAQAAAGBTEFAAAAAA2BQEFAAAAAA2BQEFAAAAgE1BQAEAAABgUxBQAAAAANgUBBQAAAAANgUBBQAAAIBNQUABAAAAYFMQUAAAAADYFAQUAAAAADYFAQUAAACATUFAAQAAAGBTEFAAAAAA2BQEFAAAAAA2BQEFAAAAgE1BQAEAAABgUxBQAAAAANgUBBQAAAAANgUBBQAAAIBNQUABAAAAYFMQUAAAAADYFAQUAAAAADYFAQUAAACATUFAAQAAAGBTEFAAAAAA2BQEFAAAAAA2BQEFAAAAgE1BQAEAAABgUxBQAAAAANgUBBS25/PTZci3Ch1+WCeaVsfWn/hf5NefvZPi0/vETNey7VffD1778rF/7f7+179o/8Sone9FYQrVcco3mt76P1+/MPGW9cidi917c1/EG0+cUO70lHqyO/XMsq638Z/xTqTNmJiYKr0FfcT/ma5DqcZm1g/N29/8EBdoagmb6/c+7d5pJAAACwQUtkfYPL+b/9RMh3sR0Gf5u75M/L1lAjra4ladrSWgw+92tQXU81aEgE58kYl4wtSOFVDPLLN6Q0AdrpOLdZyA2h1Zb8YJ4NQSNtNvOYsVEgDAAAQUtkfaPC8y0B0J6LP8VV+m/qAjTFOjdTZXYSv5YnVwVRfQQfvrQEDlt2IE1P9FpuK51hUpoJ5ZZveGgDo8y9N+3GGggHZzYDDvYr7P5BI23W811v4upCUARICAwvaMNmf19mbJ9llXQFc1Bdlmru0UeJlUoVvTIjTh1VWramO6VEAnhpBsSbwOBFR+K0ZA/V/EF2/aguQv6JAooNsK55hHC2g5af8H//7uyQ4n1g/VXK++RuWB4SOQM0vYZL/PtgEnJwCAEQgobI+z9XlZuCbfu4CWG7XeBGd1J/iQ2ftWd2wB98//s/crCqj9x0YCKr4VLKCTX8Qbr9IFb2khoMm9zXFfpL/5v/2TPkZA7fXDi1VGzxE/xeaWsKl+r4Mh2NQEADAGAYXtcTYw5eYhdLdyUIcZ9ORBtJmrtSF7mZwUZb6oYZ+v/sPwA/fu/9dVBdT6xFhApbfCBXTqi/jjVQbqm6MIaHJvM5ST/VtpyoR06F8/lA+6IiibhR65M7OETfXbFO+7+ZYAEAUCCtvjbn1i9isHdfj4njyINvM82qj5hzifo0y99Lb/88n+xH37+fV/XE9A70poWeJAQD1vhQvo1BeZiPfpvV/ZEdDk3mYoZ9j3pax5plycgHbrh+HC8Rz+Y2xmCZvot/wS/2X/RZITAMAYBBS2R9w49q+05yC8s969r+brg//H51JXQjbosD440Gp4rZ7ULzebC++xgRMbRrlf+/yaOuGg25fBV+nOXxhqTzVc1D2b2qhF7YBvNODZ/si9g3ef1hPQD/YOyqGAet4KF9CpLzIVb8LZpQ5Gs9mZZU51Rgmot5THteMU13NTvveGZavhXx1WkJzAFtCX0XeQEjSfcRewEOoidscanQ7D5mG7fhh+6xf7EOHJeHNLmKff5sk3/9/HwSLsaQkAcSCgsD2TI6DXS8+77qVqG1DTbUg6N3hndWidQdtuXqtt+XP76gfrT7jDM3M7mMf91hmqTWjfYrydb9TBK6DDPzqxURvs/wug8rar/Zl75x/WFNDBwRRDAZXfihDQiS8yFe968Uq724Ezm0ezTKjOaAEVStmtnVFxdZX0bSOgw9FF+Yv4BHRclnICzwIWRDNOOB5rFDoMm4fyHpJOJK/i294e57TRFtTr5FAuI6AAC0BAYXumjgG1r5bSrvXvG4Hf+8v+RddU/3nX4eAaKc22odyWd/55/zvWn3DExLel9fT7z5+6F+wW7oZ+1Ga4zR1uhK/+EbvZDa3b/qvvP1u7rssd179YU0AHe7yvAwGV34oQ0IkvMhVv4kA9pwN3Ng9nmVSdsQIqlLJQO8Pisv7uv6kFdDi6+OJ8xYmJ6ZSlnEBewMJoa3goaFKHQfNQPka818LZ5SJ4CRv22yq0T0AnjjEAgFkQUNieibNcqw3hh+5Fe9ipXNNbJzVXQzbdaxfrWpT9NVL6zVPzqWdrE/t8EQZCPObg77dM+Pn/seL0X6ZsWn+B6s26W+mAwuEG0X9gYuwAaNOxteu63HF9W1VA7bOEr0MBFd+KENCJLzIVb2KqjTsQZ7M1y8TqjBXQiVK2FoRBcV3bAr/25WsfjSH8Of/ElMpSSiAuYGF0YjYwQ7HDoHkoXyVjVjsHTYOWMKff5+7wHUk0IxIAgAMCCtsz2sDUoy+dn3VS2G3Zr9b2rzuiz7oEykv3/nOvOP3pz9XHv+0+3j2Wzjf3mIO3364D60jDVg2sPX39FswjoJYJ+88djt7e1dvda7/1fmlGIlcUUGu0aiyg0lsxAur/IlPxrCvwzH1BcTZbs0yszngBFUp5XDuD4rK+Qa/I9uji1f2G/okplaWUQFzAwugmyWD0WewwYB7a64dRq9CfY6FL2LjfZlp5BDTukhQAMAIBhe2xDrTr+LZ7p9st3p05cO1HozoJEzdtgxe7zcP1MthUd4+DbmHjbkcH/Q531TW8dPtN3c2TJKAvYZvH6AHQxtv6XdfVjmsFAZWmUacN/Z72sYBKb8UIqP+LDOONpt5zqIDKs7mfZXJ1BpVR28RXyuPaGTS0/0L52J4m7TccF9WkgI6rSErgc8cQ+oK2fuTJHfrmobx+sJi8vpY/UPM3/Z+0+20bygIalQAAHBBQ2B7v5nnIQEA/WJ9tdkb2G652QzF4sdv42R8f77gcb9dkAfX3237+am/hGlEanPbdskBAr57p5KfJ3e26rnZcry2g/fd2BFR4K0ZA/V9kGC9VQOXZ7LkMU7qACqXs1M6guAbK+GxP1G8HHU1PB0tAx2UpJRAXsDAs1bSWN7nDQAF1/nhlf8EXhAgXULvfbgqLAhqXAAAcEFDYnvEGRj4gq99bbm+62g3rYKNcbgucF0Uttbc94QI6369z6cAP7a7D0ZdbIKB+kfLRJLxa95H5sL6AdnvaXQF134oSUO8XGcZLFVB5Nnsv3ZoooE4pS7VjNxxeQ6ifXvZJ4M7I+PQxoKOylBKIC1gYV/HoAbnDEAEV1g/D27PPEiygg367ySIJaGQCAHBAQGF7rI1juR2Xdgi2jIbLBltta+3/LL3YCuZIQAcCIAmou22a7/f5MuJb+0Vr45d+DKgUd4YmYTuqVu+4XvkY0Fu/p90VUPetKAH1fpGpeOHHgMqzWXh5UJ2xx4BKpezWznW471oS0Da9exFQMUH3QbcspQTiAhaG7bP9BZTkDmfmobR+uNknTYURtoSN+u1ngSCgsQkAwAEBhe2xN45XYTRmtC0OFtDRdqLdMNsfTxJQf7/2QI8rEdIFF9PPgr/6hoqtPz7aVrcfaXZd1zuu1xfQdi+vIKDOW1EC6v0iU/GCz4L3zObBLBOqc6mAyrUzEtC+s0/v2x7avIGz6WqPRQ4KRkwwI6D+ohtey+rSeVqSgLrrh+4vTNvfMF/YEjbs15qvroAGJACAGRBQ2J7BxnG4hbHGl761jwHdnYD219BvaJpKAhp2lULvRa/nBfTanRX14baFgDZ72q+CgI7fGgnocH68jAXU90Wm4pWuEHQd0HkBFatTX0Df3YIEtJ084sluExPzNi5LMUG6gL6Me5MOpQ0VUMlAq/QzOwOG+cKWsGG/ztewPhSSAABmQEBhe4Zb1HJFb18XZnAlnCkBtTZ8c7vglwlo2C5433hIay3d/k+noTM9pD3G/j3w8wJa77pudlxvIKDNnnZJQMdvWRncXckv1lGOk19kKt7V7wqRu+Dl6tTYBe/WztW3C94S0Povy8dnTkzMvte2LKUE4gI27F8uOldnu8kodDg/D+31Q/fC7AEBw3xBS9io3wkBjb0sFQBIIKCwPcPNgX00v32S+rSADjYisychLRTQyJOQXD51VzCXtvVB94L3DdtMcbVGn75td1xvIaD1nnZRQEdv2XPHmTbdC3NfZCpe+L3g505CkqtTQ0DFq6zbw+vvpB7qNywjtfFPzJ62LKUE4gIWwmh6lN9yfP3RgJOQ5PVD8z2il4SQJWzcr19AUxIAgAMCCtsz2jz3djbcSNkX5Xa22tfxjnvnRftySQsF1NuvPSYyeYa654yWBnuL6BvpnPsLEl3Ca/kHXpxt/noCWu1p/w+igA7fsufO+Cv2k2Lui0zE66896hJ5GSa5OhcLqDhnvb9u7HP6q97c23C6YW+eumpelBKIC1gI44sOtKchyR0GzENr/XDz3MAsJNTMEjbV7/AnQFoCABiDgML2jDdn/U628RUP/QJqXWuw38YNXiyftNf0Xiig3n4Hl3f61m7xYTjqIp7R0nG1trDS/Zm8H5yhS1juuv6/mh3XmwhoeyaKIKDDt+y5M5iIN3tSzH0Rf7zJq4WPOpBn80BAhepcLKBC7QyLyy6PT+9HPfxvnsFJ38SUylJKIC5gAQw+1wZxrmzfdRgyD+2d8PJdOWeZXcIm+x0IaGICABiDgML2iJLQ3jt6eKBV+6qz1R7dWLzfWyreMnOhgHr77Tdk1r1i2uv+jMaquuE0d+tlXSnId8qM/xDQCfqE9z/7b973e5LXF9BmD6YkoIO3xruUrXbXftfr3Bfxppi+WuO4A++tOIdHonbfoT0QYJmASrUz+FtWeVSx+uG3emqIw3HeiSmVpZRAXMDmuY6bdtd+FTsM/hHRHYuRZH9zS9h0v7aApiYAgDEIKGyPuJu0Gwzq7G5aQKutUrUlqC+N86F917rc9vi2j8kC6uu333b2rw+/TP0H+lETeYCz2yCXDcUB0ImLZ/u52kOInRhsI6D1WSCigNpvjedOl9h+PPtFPCkGf0hg3IE4m/tZJlfncgEVakcorq6krC9U55B/mPgmplSWUgJxAZtFuOpqK55ih8GHUVSvdDIbzfQSNtOvJaDpCQBgBAIK2+NunrudbOMj/5196P1nrWvifPPvLScZfVhFQH39Dq/t0tPtsu0ZCJSzCbObfrB67LJ4r104RZ+wmlhNbo+AuhNefNGa7B1VJ+NJV31aFFD7rcHcGU7E4U7oyS/S48abOFzP6UCazdYsE6vTJ6BijqtYyoOvPTrtquLF7amicjpfXfgmpr8sBwnkBWwOYXyxOw1J6nBQjNaSLa8fRl/JukrXbLzJJczTb4sloDMtASAcBBS2x93A9DvZrCt9f/syudXur7TyzQ/9VWKsjZy102yxgHr6tbf9lrxYd4gfb6eafpy/0W8fu7euoyfxmzorobV3eSMBtQ7dm3hr9MUGvfd7Oue+yE3uwJ5bEm4Hwmy2Z5lUnQoCKtTOdVhcXXlYp2+1r3t3CHsmplSWUvXKC9gM0tGi3Q5+ocMwAW3XD84tm8IFdHIJ8/Rr//l3/XeZaAkA4SCgsD2C5fV7/pqtZrlel66jNPhs3fbD8DKFTQfSzQsXCKjcrzh+Zvd5dbb+1l3EhzyPPzzYrF4XCqj1cCsB7ffGTrzlfrFWFEaTcfKL9AzjzUyyiQ4GM6ifZUJ1agioWztOcbW7rYfTa3yq0RhpYt7EspSqV17ApuhP3Rr9teZFp8MwAW3WD+4lRiMEdGIJ8/Xb0gvoXEsACAcBBQDYDdfxiPG+DSjp0BIAOAIIKADAbngZ703f9x3JEVCA04KAAgDkjO2coxvWBx+bmSvOoQYAcBYQUACAnLFP7Bme5PPp/d6vSZlygy8AOAQIKABAzvRX7uwvpdm9EX13gqwQT1oCgFOAgAIAZM2LcNp1cz72nu3tKp6hDwAnAQEFAMgby0Bb46wFdNfHT77sXqEBYAEIKABA7jQKOjz/aOfy5rsiLgCcAgQUAAAAADYlHwH9DmAaagWCoVYgFGoFQtlYi45ORgL6G4ApvqNWIJTvqBUIhFqBUBBQXRBQ2AsIKASDVEAo1AqEgoDqgoDCXkBAIRikAkKhViAUBFQXBBT2AgIKwSAVEAq1AqEgoLogoLAXEFAIBqmAUKgVCAUB1QUBhb2AgEIwSAWEQq1AKAioLggo7AUEFIJBKiAUagVCQUB1QUBhLyCgEAxSAaFQKxAKAqoLAgp7AQGFYJAKCIVagVAQUF0QUNgLCCgEg1RAKNQKhIKA6oKAwl5AQCEYpAJCoVYgFARUFwQ0T355ufP7j06RFwiol19efvzoCJmBVIj8jPWKC7Ui89N7rfz23z46RV4goLogoFlSLvos/SMQUB9//2cI6AikQuBeJxW/9VePTpIV1IpEWyysWWwQUF0Q0Bz5WbXY/+pHl9/5u0dHyQgE1EO5qWAzMQSpcPn1Tyr1ZL0ygloRuBdLOf5x3xT9+aOj5AQCqgsCmiHtgNZ9S8HC34OAytzLBAEdg1S4/LIZ+mS9MoRaEWiL5accsWGDgOqCgGbIL9t97yz8NgioyE8vl//if0RARyAVLj9tRj5//RPWKzbUikC77fkZw+U2CKguCGiGtBuK+8LPUaA9CKjEr350+fHdKBDQIUiFS/d7lh+2A6iVCRDQAQioLghofvQDFL/kdAELBFTiV//93/0GAXVAKvxwztoQasUPo+VDEFBdEND86HXiVz9CQHsQUB8IqANS4YfftUOoFS/NqUjQgoDqgoDmRz9AgYDaIKA+EFAHpMLLff3CXlUbasVDeTVqSmUAAqoLApoftoByumoPAuoDAXVAKnzcVy8Mag2gVjz8kovGjkFAdUFA84MRUBkE1AcC6oBUeLivXVipDKFWJvgp5WKDgOqCgOYHx4DKIKA+EFAHpEKmvGkBe1WGUCsTcBbSAARUFwQ0P+yz4NlZ1oOA+kBAHZAKkV/9iAEtB2plCq7DZIOA6oKAZoh1HVCW/R4E1AcC6oBUSOCfEtTKFGyEbBBQXRDQDOFOSCIIqA8E1AGpELj7J7tUXKgVl36V8jM2QhYIqC4IaIZwL3gRBNQHAuqAVLhw/rsMtSLQ3oWPuxYMQEB1QUBz5GeXcqG/+yc7PywQUB8IqANS4fIz9r+LUCsCd/EsRz7vqxY2QhYIqC4IaJb89FLBeIUNAuoDAXVAKhzKE+Bb2KtqQa1I/OpHbIRcEFBdENA8+SVbCQcE1AcC6oBUOLRGwaplBLUiUw2DcBDYAARUFwQU9gICCsEgFRAKtQKhIKC6IKCwFxBQCAapgFCoFQgFAdUFAYW9gIBCMEgFhEKtQCgIqC4IKOwFBBSCQSogFGoFQkFAdUFAYS8goBAMUgGhUCsQCgKqCwIKewEBhWCQCgiFWoFQEFBdEFDYCwgoBINUQCjUCoSCgOqCgMJeQEAhGKQCQqFWIBQEVJeMBBRgGmoFgqFWIBRqBZTZ2J52S0YC6nn99VWjd43vqZLEKPShM0mMQh9bJrEF1NPknBNmmnNWrSUVnhYHm0MkcTFhzaiVFM6Z5LvAQXIENBAdAb1evu0f3nkX8mwEAhrMWZf9/qGnyTknzDTnrFqkIoWDJTFhzaiVFM6ZBAFVRkVAPz91Avpc32r461/MPhuDgAZz1mW/f+hpcs4JM805qxapSOFgSUxYM2olhXMmQUCV0RCzu3+2AvpSPfr0/vLNDzPPHBDQYM667PcPPU3OOWGmOWfVIhUpHCyJCWtGraRwziQIqDIKYnZXylZA26HQ+0sfpp+5IKDBnHXZ7x96mpxzwkxzzqpFKlI4WBIT1oxaSeGcSRBQZZaL2fPl8nt/2Qjotd/b/m76mQsCGsxZl/3+oafJOSfMNOesWqQihYMlMWHNqJUUzpkEAVVmsZh9en/59svHRkCf293rL6VtTj1zQUCDOeuy3z/0NDnnhJnmnFWLVKRwsCQmrBm1ksI5kyCgyiwX0D/54dYK6P2/zeDm9fLV91PPhI4Q0GDOuuz3Dz1Nzjlhpjln1SIVKRwsiQlrRq2kcM4kCKgyKmfBWwLanIz06X2lnN5n7V+3QECDOeuy3z/0NDnnhJnmnFWLVKRwsCQmrBm1ksI5kyCgyqgKaH85plIyp561f90WULMml1V7hw2wBfTRWSBzLKl4dBTIHGoFQkFAlVlNQC8fpp4JnWwwAvr5L76v0/bXzW9fDOGcY0mTMALq4WBJjEIfjIB6IIkLI6AyJHFhBHTHPHYE1GYDAX2u/vDzu3vQ3kCfxTSrJTEKfZx12e8fepqcc8JMc86qRSpSOFgSE9aMWknhnEkQUGUeewyozeoCelfg8g9/+uP7Py/txfCbF4M456Z8EgTUw8GSGIU+EFAPJHFBQGVI4oKA7hhtAe3OdP/6F1PPhE5WF9Dru8o9KzoBtV+c45yb8kkQUA8HS2IU+kBAPZDEBQGVIYkLArpjVAXUvtbn/cHUM5cNdsF3rvn5qT8KFQFdAALq4WBJjEIfCKgHkrggoDIkcUFAd4yugGZ+J6TGNe9xLQVGQBeAgHo4WBKj0AcC6oEkLgioDElcENAdoyugmd8LvnfNa38UAAK6AATUw8GSGIU+EFAPJHFBQGVI4oKA7hhdAb29VFc4ujtmNcQ49cxhUwH9/PThHqdKjYAuAAH1cLAkRqEPBNQDSVwQUBmSuCCgO0ZZQG/P9VXlu73t/mdjthLQavDTOggUAV0AAurhYEmMQh8IqAeSuCCgMiRxQUB3jLaA3q6lY74LeTZiKwH98vHuntd+FBYBXQAC6uFgSYxCHwioB5K4IKAyJHFBQHeMioCq8N3rmlzKf/7xj/7m/u8//fXl8rv/0L1Tv7gZZss/NsnektgCmkGcLcgmSTZBQpNYUpFDnA0giQO14oEkLqEbIQRUlVMJaA7sbYnbAgTUQzZJsgmCVPggiQO14oEkLgjoQ8hIQD2vK+6CX8g5d2ZOwi54DwdLYhT6YBe8B5K4sAtehiQu7ILfMQhoOOfclE+CgHo4WBKj0AcC6oEkLgioDElcENAdg4CGc85N+SQIqIeDJTEKfSCgHkjigoDKkMQFAd0xqgL65eOlozzNvHvenHP+6LPgF3LOTfkkCKiH3JMUuQSJxYQ1QypSOFgSE9aMWknhnEkQUGVWFdDPTwMBffh1QBfiSRK3LTdyH1GdnHXZ7x96mpxzwkzjEVCNqtUIEosJa4ZUVET+zjjYNDFhzR5bK3Gz6GBzaHdJEFBl1tkF/3L5qry45qf39k2PHn8npIWsJ6BFXCdnXfb7h54m55ww04hJIgtuf5Nk/wIa+RPBs2I5td6YsGYIaArnTIKAKrOKgN4ls7ow/dXe357BveDHFBoDjxpjSQhoAAhoEh4Bjau41YJEY8KaJUtFNtqn8htBZ8Wy1+M1TFiz/ddKLJkniQQB3TGrCOhzM8j50t8gqbTR7o6c4mGgjxBQhdVzEdmJWStINGKSSM4joBntzFT42YSAZi8V+QjobofLTViz1FrJZw7FIidBQOdBQJVZQ0Cvl2aM8/kr6y6XrZXetVQ8CnR7AY3dCq8poFGdqJxXssNlv3/oaXIKAVX52YSArimgOtqXyy9bBHRdAV2+6o/FlySmjxUPHIkEAd0xKwjol4+Nan5++vrnT+157/dXm4HP6+Ur6e7rexXQW1wvRnqx6iR82T3rst8/9DRZdXxAp1YUkmgJaMRvJzFIJLsQ0EgfWPf3ZFTNrZkEAZVeVfqJEFVxvp9NuYzFHn8jhICqsoKAdgOgn95f+vPe7wLa7I//9L4T0IvFQwR0+cJfdP+EYaQXC+vf1CAnWPb7h54mmY8PqAio3s+mUrYCi0YKEgsCGpnkprNiifhCEyocHiSfYjFhzZYIqMZPhJjJm72A7vXHCgL6GFYQ0Gfrsp/Vo+qF9hwkv4CaNbkIrxXVP8WyjptOlvVSDP6T3MnCr5I5toBGfVBlsmhM3aVl0gTRSCI8OhSWVER9Tm3qLp7V9edVViwanVS1e8xiWVAry1cLhfXvkl5Uqlajk2PWSAsCqoy+gPZnubcHe375eH/FFlDxNPjHjIDGDDJMjmot2plZxPVx1h+f/UNPkxUPjtU5YU1hkDr2mI+5sdigTFKQWHYyAqp0RM3S9Yq1YlkwSN11Eraum0xSDw4HhBGTRLKTEdBbxF6EyZ1foZ14j1zOZ9z+0AeXI6DK6AuocI5Red67OAJq8ygBDd99Mb0pX7IzMzLJWZf9/qGnie/YBJUdVCratzyJuoDuyim2kAqdI2oWH9Ld/rcIsxN/kq6XZQJaVUrIccNikkj2IqD1gyJojotx+s8EzeeVj0aN6OOsGyEEVBV1Ae1PNup5uXzzg3gMqM3DBHTZwGMhPJrCSC8ioAEsGAFFQIVOxk+mOpWCxLIfAQ0d6vPFUdqh0T5YMO44WDsVsz/F5vYgFE0fXQ2K0cQkkexKQNtjbWd+vYhxRs3nJHTFo3QR0AAQUGXUBfTzk7uDvRHQ7iz4fC7DNPjvHKsLaGgfK+49jGQnAqo1PrBwt6qygC4oluFHa6coJrqVgsSyIwG9WSN901NZjKP1e7J/tFxA22eToeZFq+gG6oqieRaWJJKdCWi3CNWFI1ukGMdtmCagy1f97UwN7AMBRUAVUBdQSS9LAbWvAyrei/NxAhq6pdhAQMM6QUA9TdYV0MVXylIT0Hp7123uJis47Hz8xiWaPbXO21KQWPYloKNxTN+GWYwT+cs24MjlYn6MazJJ/6zocfMFHkM9KDoEtH/eLkLCm744agIaMwY6kWTZAXzvgIIAACAASURBVGnzv3FCkkSCgO4YdQHt9bLf6f5cPsjvTkiW9jkrY8k11judAwENIAMBbeoioDeVa8b6BfTWOWi9vVssoO0Yzk0eBZGCxLIrAb1Zqnar3SI8jtoODfvp3AWippNYr9gFlJJk9FkEdPhSe75X4HTxdOIJMn3giNiNVDWTSQIHQVc8hjoSBHTHqAuopZcv3QXpy4M+87sX/HBj47wXtnouvE9kjPSiooAu/BkcybkEtH20VECL4UtxScZVa49mSUeQxVyR1Dt0JwWJZW8CWj/v9q3KJ4mIcaYWZ2HKh+qNLX3pejP1bspVJBBQkdBfcbLdN/vxAwdBusH6QYV049yRtRK4nydChScQk0SCgO4YbQHthz0r1Xx3609LermUb91fFPfAP1ZAB0MczeMUAR3v8oreYrmfiNtTFmGgYpJITimgyWerDiXR2untO/RKSuL7002sRQLqfVsKEssuBbR6bWK4T4wzuWvF7SQuia9eZpIEvYuAyiRd3m3BHGqvNuCuaGYFtD0wp+jeSagV4SNxtRK8F15MEgkCumO0BXRwDtK1ucZ8Myb63N8XSeCxAnq7WSrg+RkXsikfSW3KWmiw1hE3NinL/v6P68tFQG83rzDOJOk9ph2aaPdYeXqUksRu9hBQmY2kQvhNmi6g1ssI6DwmrFk2tSK8EVsr7ZqlkN8OTOL8xo7dCAX+TM+oVhDQx7CqgJaDn5dL/8LVslGHhwto82LhXcUHCWj3ec8h+kb8o+LTfudfSJDRsj/a7h3guL5FF6IXh7Rj4jjzebqPWO0Tf6wgoC4mrFlGUtFdnqco5HXCI/RGfhcBlXnYHIqvFWk1kjIKMhpKSaraAAMVk0SCgO6YFW7Fmch3r2tyEV4rpj8y87a31X0zU/2//LYJ6aT8dNXLgiSFTXCShxCWxBbQqO6rbz+YFglxnI/5JutMkKi3pSQrVe3023urFatY4msl5u3wWukrb8NZNN1JYO3GdpJNseyyVqLeXjPJaJWZthEq/ze1zs2mVoI3QgioKgiolwXLfuF/O8ZuFm2x7AwIqP3UWiGKRhq8oSia3xohVuvrY/JtBNQBqdBLgoBWUCvrJWl/pjcbtN2vWBBQZTISUM/rG++Cn3h7vZ2Z2vth0pNEsptd8KNXulNEpbfFOBo7M2PnELvgXUxYs0PtVk1OolIr7II/Ra2sniT8lIhI2AW/YxBQLzsT0LnjbQ6w7PcPPU0yP5oOAV2OCWu2e6lQWZy3qJWMi8WENUuslS3mUD4/VhSSFDnXCgL6GBBQLwjoPKcR0IfUSj5JpCCx7EFA85EKBHQ5JqzZ7mtlJwIamiSWhwnoLy8tf46AJqIsoPVp73eaa30Oz3vfw1nwE28joA4IqOftfQuo874UJBYE1PP+GZLEgoDK72cuoPutlWgB/fs/u9j89t8ioCkoC+jnp4GADq/8mfl1QGffR0Ad9iCg+WwoENDlmLBmu5eKgyWJ5QACGrQQ5TOH8kkSy0ME9Fc/ulx+3Pnmz8YGioAGoiygn97btzka3vso6zshSayyyJmQRjPvn3XZ7x96mux79YyABmDCmiGgeSWJBQGV36dWXB4ioD+9/M7fWcL5659YOoqAhqMsoFd7D/vw7u9Z3wte5FgCunupOLyAZpxEChILAup5/wxJYkFA5fepFZdHCOivf/JbfzXY5/6rHw2EFAENRFlAX/o7wZc22u17fzd+5oKABneCgHqanGH1nE/VRoKAet4/Q5JYEFD5fWrF5REC+vd/NvDN0kgH++AR0ECUBfT5q++tJ+3O9pfSPYfPXBDQ4E4QUE+TM6ye86naSBBQz/tnSBILAiq/T624IKA7RldAPz99/fOn9kz3Lx/boc7r5avvh8+EzyKgwZ0goJ4mZ1g951O1kSCgnvfPkCQWBFR+n1pxYRf8jtEV0E/vL/2Z7nfl/LZ9uRJQ61n71y0Q0OBOEFBPkzOsnvOp2kgQUM/7Z0gSCwIqv0+tuDzkJKSfcRKSCroCem2uv1Ttbm/POqqVc/is/eu2gJo1uQivFTOfsd4vvG0jOklvFNLJbJugJBljC2jM57KZQ0frJGcsqYj5WD4T92Cd5MxKtaKy1t7ZbD5Brfym3QdvX4bpp1yGKRFdAW0P7/zy8fJhIKCXD8NnwmczHgEt7xl+//9lv/nqB4WZbDTXSQ0joJ4mjxsfUJlFuY1UFPeqr5j/+gH4aqX8K+F/wIQ1YwQ0qJPCanGfCQtWLH1X8iousoQmiiW8EzmIAyOgeSWJhQvR75iVbsVZnukeMAJqk5+AdmvW5r+LFrnJTTkCGgACmtRJepLOKQaeYrcqfO9IyLVSLxTV/4IwYc0Q0JBO2snfNE4U0HYV2c5IKUnMLC6Rk7Sr0CIo1sMFtF186t9Yy2sldQ7trGpjeYyA/sa6FefoeFAENJyVBPTl8s0PAceA2uQooIMNbPL4QLuSL7ztEdAAENCkTorUYrEHxyaqNlgrPAJq/ZGQnkzYH0NAQzppWhXtMHRarfQNazv0JCmaHUlB+KZJ0fpcyLi8FERgvRHQVpfryFKc8PGLurtsqjatVo4loBMgoIGsK6Ddee9f/2L4TPhIhgI6bp/+O7jofrMjoC4mqNXxBdSpkJQkdbn14/bJVWu3mazaQKlwJkkxHkF1FdTt2gT9rf0IaPF4AW1/IafWyqi1X7S6PzPfzZyA3lppnsopBRFYcxd8a6BlXClO2K6ITrrTtkHOhiclyagBAoqAarCigNpX/nSeuRxVQEfNkgT0NtQBBNTT5HHHavX21Bxrkbgzc+hcKUm6LXy7wzJ19Ga2/WDwcv671TOn6BH7bLN3WjTCzP6divV2qw6R4oRtha1O0jblzcELS5L0zRo3XC6gs6LV/UDqvoD0OyNw7tgLXfsrf3qSCKxVK02rxQJa9CqbPAgyXJJSkjT63z1BQBFQBVQFtN/N/lw+yPxOSDGHJNUfUFk9J/Ux3GCnHqo1fGpmPzDPMQR0ZENSnKDZbHWUWiutedX/TUoy3lcmJIkv/bkXhSP8+t9cvWnMxm934zb7hdvtbo8JC7yqVFjtpTixBZc2h/o9KwuS9M3q7jSmSegqrv+rwu+M8LlTtJVyG4lWcYxa6b5b/W/ywQDdYnhL/4ltH4WbfGjPAClJLAjojtE+C74e3Pz8VB7mmfe94KPXq7dXaS2atCm3tz5Be6Tapt25TClBut059SMz0SqUQwho3aqfrFKcbX+stENSGknGVRtRcDN/1O24/wv26FzT+DVw72vTquifzQ05CqRJRfzSLMVRqJX4WSQlie5EWMMlXAEh+jd2MwZaWH8tZkn2VpWZ+qM9DxTQkLX2oIm0DYpJUi+VQpKgX8ddoiI1Sb9OKPwnrEXiO7sxLlxYEgRUGfUL0Zejm+3xni+X0jnvL1ZaOnzmsKmAJm2FXwuX6E76X6IpHdQraHE7EfLpzgy8E8AShhB8J5ZMfzrtZ3CagMZMYq/jxM9naRZpeF9KkoUV6wsy7qofu5X/xqvK3zZhH0oU0MBIg08Uo88l18qymWQL+y3mfB8hid2tzq+VkAHdQZlqSLkJa7bRjxWlpVkhyVo/VoKPSrh1+zmEJNF4rpgwXjCL6aU0LAkCqozyMaDX5roEzU725/6+SM6zMSsLqMJWWPzNF4uJ8TtvkO5XZG+V4TQLpm87UQ+UFqPXC9HlPGvm7gCv0WkC3aF9w+cmKHaggLpaFIkkoNGdvHaHpPUDB9Gd2B6R3IlK1Sr88sruTkgaPycdb0rp5DX5rw+TdN20CpqcZKEKWwt+MfFjV/rYRJL4KCas2Xa1orAQddOz+3DKTwRrpgxXyVFJxmWmsq6Nx3vCmjTX2sWjXz03I0JhSRBQZbRPQvrysXTMbh/71bLR8bMR25+EFMuWt4ebpAnSrABSN1zNaqfotxHNeqh7Yi+3hTio0ia52Ruc5pXhhrD/a/a2sn7VBOUNEVA39KM3FF2OtFEt67ir1CSZVe1CTFizxN2q0ZhlPyUrNp0wk+gksc+PStmFr5bEhDXbrlaW8/rarbTTV063ohtRSN+EVNNk9PMrJYknnk+LhVdf7e1McyBH0XUjfXy84bsFHzCMgCqz0lnwCXz3uiaXVXuPwDw6QEeZpCivLPfa/FMEfKhoHe/+qNe916J9XfqI741BknlsAQ36QMj3SY+zBdkkySZIaBJLKnKIswEkcaBWPOSTxN0ytBuX12ajZG0+mgdFt2bv37W3RmFbsjGhGyEEVBUEdGPyWfbTkhTN8p+6nKcniRbQdeNsQTZJsgmCVPggiQO14iGrJOPdTa/9RqajH/Ton3XbH53NEAL6EDISUM/r7IJ3yGmPkEInK58FH41R6ONgSYxCHwfdBb8ckriwC17mLEli9udzGaYdg4CGc85N+SQIqIeDJTEKfSCgHkjigoDKkMQFAd0xCGg459yUT4KAejhYEqPQBwLqgSQuCKgMSVwQ0B2jLqAv1pnu9Snxd5orf3IW/P6WuGkQUA8HS2IU+kBAPZDEBQGVIYkLArpjlAX081NtnOWNkPpnjYA+9DqgCn2cc1M+CQLq4WBJjEIfCKgHkrggoDIkcUFAd4yugH75WKlne7ejT+/tmx7ldCekJM65KZ8EAfVwsCRGoQ8E1ANJXBBQGZK4IKA7RldAr83QZ3O/96u9vz23e8HHc85N+SQIqIeDJTEKfSCgHkjigoDKkMQFAd0xugL63IxuNjeDf6mVs+ba35FTPAwUAQ3mrMt+/9DT5JwTZppzVi1SkcLBkpiwZtRKCudMgoAqoy2g7+wHz/V4aPtSs+v9RT4KFAEN5qzLfv/Q0+ScE2aac1YtUpHCwZKYsGbUSgrnTIKAKrPOZZjq3e2fn77++VN73nszKHrr99OPQECDOeuy3z/0NDnnhJnmnFWLVKRwsCQmrBm1ksI5kyCgyqwjoNf2XKT+vPe7gDb74z+97wT0YoGABnPWZb9/6GlyzgkzzTmrFqlI4WBJTFgzaiWFcyZBQJVZRUA/P1W726/N9Zeqne/tOUh+ATVrclm1d9gAW0AfnQUyx5KKR0eBzKFWIBQEVJk1BPTumtVRnu3Bnl8+Xj4MBFQ8DZ4R0GDO+uOzf+hpcs4JM805q5ZRrRQOlsSENaNWUjhnEgRUmRUE9K6ao4M8y1OSxBFQGwQ0mLMu+/1DT5NzTphpzlm1SEUKB0tiwppRKymcMwkCqoy+gJa3PxqNcL5cvvlBPAbUBgEN5qzLfv/Q0+ScE2aac1YtUpHCwZKYsGbUSgrnTIKAKqMuoJ/euye5NwLanQXPZZiWcdZlv3/oaXLOCTPNOasWqUjhYElMWDNqJYVzJkFAldEWUMk/KwG1rwMq3osTAQ3mrMt+/9DT5JwTZppzVi1SkcLBkpiwZtRKCudMgoAqoyygd//shjf7ne7P5QPuhFRhFPo467LfP/Q0OeeEmeacVYtUpHCwJCasGbWSwjmTIKDK6Apoe/57TTvU+fmpHBTlXvAVRqGPsy77/UNPk3NOmGnOWbVIRQoHS2LCmlErKZwzCQKqjK6Avgz2v99VsxzrbI/+fLmUBnp/UdwDj4CGc9Zlv3/oaXLOCTPNOasWqUjhYElMWDNqJYVzJkFAlVEV0PIE+JbSOa/W41u57727L5IAAhrMWZf9/qGnyTknzDTnrFqkIoWDJTFhzaiVFM6ZBAFVRlVAu3tvWjeAv1gXZbpaNuqAgAZz1mW/f+hpcs4JM805qxapSOFgSUxYM2olhXMmQUCVWede8Cl897oml1V7j8A8OkDH3pLYAppBnC3IJkk2QUKTWFKRQ5wNIIkDteKBJC6hGyEEVBUEdGP2tsRtAQLqIZsk2QRBKnyQxIFa8UASFwT0IWQkoJ7X2QXvcNa9H/1DT5NzTphpzlm17FZN4WBJTFgzaiWFcyZBQJVBQMM556Z8EgTUw8GSGIU+EFAPJHFBQGVI4oKA7hgENJxzbsonQUA9HCyJUegDAfVAEhcEVIYkLgjojtlUQDkLfn9L3DQIqIeDJTEKfSCgHkjigoDKkMQFAd0xWwoo1wG97W+JmwYB9XCwJEahDwTUA0lcEFAZkrggoDtmQwHlTkglRqGPsy77/UNPk3NOmGnOWbVIRQoHS2LCmlErKZwzCQKqzHYCyr3gK4xCH2dd9vuHnibnnDDTnLNqkYoUDpbEhDWjVlI4ZxIEVJntBPTa7nt/lg8DRUCDOeuy3z/0NDnnhJnmnFWLVKRwsCQmrBm1ksI5kyCgymwnoM/trvcX+SjQVRf+P/1P/vAP//QP/7D/Z/Bk9uX6vX93yk35JAioh4MlMQp9IKAeSOKCgMqQxAUB3TGbCeiXj+3A5/Xy1fdCgzUX/j/9w//0X/zB/f+6fwZPZl+u3/tv/+2/W55kd0vcNAioh4MlMQp9IKAeSOKCgMqQxAUB3TFbCui39aNP7zsBvVisuPD/6R/+wX/2X/3nC/kXf/Df/Nv/Y3GU3S1x0yCgHg6WxCj0gYB6IIkLAipDEhcEdMdsJqDtOUh+ATWr8a/+u3+pIKD/8r/+V//7ehlhDltAH50FMseSikdHgcyhViAUBFSZhwioeBo8u+CDOeuPz/6hp8k5J8w0jIDKHGwOkcTFhDWjVlI4ZxIEVJnHjoDacBJSMGdd9vuHnibnnDDTIKAyB5tDJHExYc2olRTOmQQBVeaxx4DacBmmYM667PcPPU3OOWGmOWfVIhUpHCyJCWtGraRwziQIqDIPOQtevgwTwDTUCgRDrUAo1AqEgoCq8pDrgIr34nx0YUH2UCsQDLUCoVAroMyKJnUo8rkTEgAAAACcgnzuBQ8AAAAAp2A7Ab29XEoDvfunuAceAAAAAM7BhgJ6e66vOC+eggQAAAAAJ2FLAb1dS//kAFAAAACAU7OpgAIAAAAAIKAAAAAAsCkIKAAAAABsSj4C+ugrx0L2UCsQDLUCoVAroMzG9rRbMhJQz+sHu+esUejjVWWuGYU+uBe8h4MlMQp9cC94DyRx4V7wMiRx4V7wO0ZHQK/1Nebrh/aZ7lPPRpxk4TcKfSCgniYHq5V8khiFPhBQDyRxQUBlSOKCgO4YFZVpb3J0G1/rc+rZmJMs/EahDwTU0+RgtZJPEqPQBwLqgSQuCKgMSVwQ0B2joTJ3/2wFdHi3o6lnDidZ+I1CHwiop8nBaiWfJEahDwTUA0lcEFAZkrggoDtGQWXuStkK6PB+71PPXE6y8BuFPhBQT5OD1Uo+SYxCHwioB5K4IKAyJHFBQHfMcpV5vlx+7y8bAb32e9vfTT9zOcnCbxT6QEA9TQ5WK/kkMQp9IKAeSOKCgMqQxAUB3TGLVebT+8u3Xz42Avrc7l5/KW1z6pnLSRZ+o9AHAuppcrBaySeJUegDAfVAEhcEVIYkLgjojlkuoH/yw60V0Pt/m8HN6+Wr76eeCR2dZOE3Cn0goJ4mB6uVfJIYhT4QUA8kcUFAZUjigoDuGBWVsQS0ORnp0/tKOb3P2r9ucZKF3yj0gYB6mhysVvJJYhT6QEA9kMQFAZUhiQsCumNUBbS/HFMpmVPP2r9uC6iBUC6PDvAIbAF9dBbIHEsqHh0FModagVAQUGVWE9DLh6lnQicn+fVpFPpoRkA//0Up8veJ398GoLwiluc6q+skYQRU5mBJjEIfjIB6IIkLI6AyJHFhBHTHPHYE1OYkC79R6KMR0OdqOj6/u0/3ZtJ+fnp3f0G+zuo6SRBQmYMlMQp9IKAeSOKCgMqQxAUB3TGPPQbU5iQLv1HooxLQu9GX0/HTH9//eWmc89q9slUSBFTmYEmMQh8IqAeSuCCgMiRxQUB3jLaAdme6f/2LqWdCJydZ+I1CH5WAXt/1pvliD3oioAsxCn0cLIlR6AMB9UASFwRUhiQuCOiOURVQ+1qf9wdTz1xOsvAbhT6aXfCdaX5+sg+qZRf8QoxCHwdLYhT6QEA9kMQFAZUhiQsCumN0BZQ7Ic1iFPoYCuh96tvK+SIe4LBWEgRU5mBJjEIfCKgHkrggoDIkcUFAd4yugHIv+FmMQh/jEdDbtT+o4UWeumslQUBlDpbEKPSBgHogiQsCKkMSFwR0x+gK6F1/ykd3x6zG5KaeOZxk4TcKfTgC+vnpw33qlpP3OXT8M6NJgoD6MAp95FO1CKgMSVwQUBmSuCCgO0ZZQG/P9VXlu73t/mdjTrLwG4U+bAGtBj+7g0BfQi8CqpUEAZU5WBKj0AcC6oEkLgioDElcENAdoy2gt2vpmO9Cno04ycJvFPqwBfTLx7t7XptB5dAT4PWSIKAyB0tiFPpAQD2QxAUBlSGJCwK6Y1QEVIXvXtfErNp7BCpBLtW///hHf3P/95/++nL53X+oX/9/6zHm/3m7JCqEJbEFNIM4W5BNkmyChCaxpCKHOBtAEgdqxQNJXEI3QgioKgjoxigK6EKymSQIqI9skmQTBKnwQRIHasUDSVwQ0IeQkYB6Xj/YUL9R6ONVZa4ZhT7YBe/hYEmMQh/sgvdAEhd2wcuQxIVd8DsGAQ0nn005AipzsFpZMUmRS5BYTFgzpCKFgyUxYc2olRTOmQQBVQYBDQcBdUBAPeSepIgz0PWCxGLCmiEVKRwsiQlrRq2kcM4kCKgyqgL65eOlozwvu3venKTNWfAIqIQJaoWAJiEmKSKHQFcLEo0Ja4ZUpHCwJCasGbWSwjmTIKDKrCqgn58GAsp1QG8IqIQJaoWAJuER0DgDXS1INCasWbJUHP3YhElURsvzmSYmrBkCmsI5kyCgyqyzC/7lUt2Q59P7wU3KuRPSDQGVMEGtENAkEFAZBNQFAZXJfQ7FYhT6OGcSBFSZVQT0LpnVhemv9v527gVfYRT6QEA9TQ5WKwioiwlrlioVu5WtVU9Y2+nxGias2QF+rGgkiSz93Ks2FhPUCgFVZhUBfW4GOV/6GySVNtrdkVM8DPQkUmEU+kBAPU0OVisIqIsJa5YsoHuVLQTUxYQ1O4KAKsyhyNmce9XGYoJaIaDKrCGg10szxvn8lXVnyNZK71oqHgV6EqkwCn14BDSf9WEkJqhVsoDqjGodanwAAV1TtvIZS1JJgoDmPl10qhYBnQcBVWYFAf3ysVHNz09f//ypPe/9/moz8Hm9fCXdsfwBUvGIDYUYJBKfgOayPozFBLVKF9BsVs9KKrw8SRH5heQgcSCgkUniWDPJTlcsJqzZgwVUY72is4aL6gUBRUAVWEFAuwHQT+8v/XnvdwFt9sd/et8J6MUiauGPHcERyyu2k8wFdLfbidMIqErVaiWJkhMxSCQ7EVCFoeGMBDQbvYlkHwKqsRtB4eekUtVqCKhK1UaCgO6YFQT02brsZ/WoeqE9B8kvoCaCovrfQlQ6eQgX6cVir98mEFtAoz6oMmE0OsmnaqseigPXiyUVUZ9TmroaBacxe7Ip/Zw5QK3ks2I5dqkYBFQZfQHtz3JvD/b88vH+ii2g4mnwex0BfcQBhoyAyqw6PpDJCKhK1RaD/6QFieVEI6DZjDvmkySS04yAKs2hfEZAd1orjIA+Bn0BFc4xKs97F0dAbXYqoA/ZTngE9NgnliCgSZ1MCWhwT1KQWBDQHSeJ6UZMEslOBDRq8opxtHZ8I6ALMUGtEFBl1AW0P9mo5+XyzQ/iMaA2sQK6fJFDQBeDgMYk0RLQ5RuKTkADe5KCxLIXAT2WVGip8B4PGDZhzaiVtpOYXtY8LjYOBHTHqAvo5yd3B3sjoN1Z8Msvw1TU/4TXuvF0orEp3347gYDKZD4+oPWzSU9AQ7uSgsSyGwG9a/myYxOykgqlE0siVlFikkgQ0MgkxdKtYTublycJ7sKXJBIEdMeoC6ikl6WA2tcBFe/FmSCg1ULXLnjTdW88neQioHFBfAK6fH0YCQIak0RNQBePVFgCGtSVFCSW/QhohG2JcY4ooOXadm/D5Sas2SEEVOVn0y0iDAKKgCqgLqC9XvY73Z/LB6p3Qup2IVbrxaJ20WL43gDj6yTih6OKVEhBENAQlghoHhuKLAU0qC8pSCw7EtBb8BQW42QloCq7VZ1H0Uki2Y2AFuFDj2IczZ8Ii3823SI0FgFFQBVQF1BLL1+6C9KXB32q3gu+EJ8WRb1GEJYh4+skYtfFqgIatZ3wCmjM2QJikkh2I6Axk1eMo7Epj51D/qqN6GV++QnoSwoSy74EdIlsaWmfjoBq7FZtH+1ruNyENVs+Wr6sVrQE1NeTO9d8SZxOJnQUAUVAFdAW0H7Ys1LNd7f+tKSXS/nW/UVxD/wiAe1fLzyrXDPRicdZI5Jo2E3MdsIvoBG9iEki2ZGAKuyg0hl3XPgbYXpjE5VEfhYaJJadCWjYBBbjqGmfyi/biIpDQGXW/bGiJ6BuV/IIrS9J/5miHsxpnwk9I6AIqALaAjo4B+naXGO+GRN97u+LJKAioN63zVyrAAudPBp1+d6PdnGf72NKQMNNS0wSyX4E9Ba+HRbjTI1eCpNc5eJHMwIa1k34HoTCH1AKEsveBDRoqRbjdOuEogj5cTt36s/CsdgmTEg3AdMkNUkk+xLQsFWLGEdrtNwJUo3MesZjvEkGz4ffb/z29GEJi0aFI0FAd8yqAloOfl4u/QtXy0YdHiyg9SuTG43pJPWRqP32wrPdkYJYH2kPap1kUkCrR24fYZMkll0JqMamXOxBWNumXPwosmrFMo1U4e5pX3pi/UlBYtmdgFbPC/8zb5xxwc0s0DM7eJ0ZIq8gZpLcCie920nANNnT8RomrJlKrVizyTeFxDhTP2yTknSLcOefiQI68/bsWOywSj29i0kiQUB3zAq34kzku9cIiti3TXQnM39CaFY97Dfi5WO3FymI0+qtmP7rl7Ak3WtFcJKHEJbEFtCo7vtvXs8Wz5vTcdp2Vg/Fazu7A4ulEB5NRAupWvtZUhKhGyHe3mrFKpbUWmmf13O5WZrSFud+rZCcpOhWLvVDt6uQJEXXz6v4bUKSzH8qsp5O9QAAIABJREFUm2LZuFZem7VDu14IilO0n5OqQ2NxloIGVm3M21Krulonaz+bWgneCCGgqiCgiX8isJNEAX2zFlxh2Z0T0PaFXoQPIBUKAvo6miNFt0mejWPLY9FvwIvxu4FBxrNVnEMhVVsMgiVtJwLe3lutKEpF0W9GF2/KPe4YlKQpmMJXcUFJirby5G8TlGTWR7Mplu0F9LUZdQhf4Vo/Z4UfP4m1Mvf2RgI6XDuJW7JsagUBfQwZCajn9S13wU+/rZJEChK992NmF/zwlaj9MJHsbBd887Q97qreKxk9i9rjnKx9oWm1UrSHaKWcOjfopbA6S0ky97YUJJZd7oJvXmzLZOni3OwbTU4y8XZkEvHdsFoZHRDgfEBMEsnudsEP3xGP7BTjDHdTO8+yqRWFJMHr2kjYBb9jENDwTnYnoIM3DrDs9w89TQKP62sP0F9whNTc4XSBtTI45DK9aq2jAhHQikSpmDsWL5NNuVKS5Kq1HyOgHhLmUNH+ru3e2a5WYkt/xWkSCQK6YxDQ8E72KqAxSSLZpYDehpvNR27KBy/urWojQUA9byOgLjsQ0LVqpdvBIr29XhIENAQEVBllAa1Pe7/TXOtzeN579mfBT7+dt4DqrA8j2YOAbrF6XqdW8kkiBYnlNAKaz6Z8rVqxf74hoB62+7GST9WeYCOEgKqiLKCfnwYCOrzy53bXAc1YKqQgCGgICOjjkkhBYkFAPe/vr2oR0NvZagUBrZAE9Nc/ufwYAU1EWUA/vbdvczS899EWd0Lyvm/iO0FA50FAPe8joA4IqOf9/a3hupfEC45LSWJBQOX3z5AklkcL6G9+9aPf+isENA1lAb3ae9iHd39f817w8++b+E5UNuXO+1IQBDSEwwtoPlW7+1pBKkI6QUArqJW8ksTycAH9zc8uv/23CGgSygL60t8JvrTRbt/7u/Ezl+wW/nwEdPx+koCGJYkEAfW8f4aqjQQB9by/wyRF/T/5TqFSklgOIKBBC9EJaiU6SSyPF9Df/PQyGgNFQANRFtDnr763nrQ7219K9xw+cznJhkIKgoCGgIA+LokUJBYE1PP+DpPYt2zNVypMWDMENK8ksTxCQP/+zy5jfoyAJqAroJ+fvv75U3um+5eP7VDn9fLV98NnwmdPsqGQgiCgISCgj0siBYkFAfW8f4YksSCg8vvUiksmAjrYC4+ABqIroJ/eX/oz3e/K+W37ciWg1rP2r1ucZEMhBUFAQ0BAH5dEChILAup5/wxJYkFA5fepFZcMdsE7IKCB6Arotbn+UrW7vT3rqFbO4bP2r9sCaiIoFr6/804uKX8oKEnG2AIa87n9zubMO8kZSypiPpbPxD1YJzmzUq0ETZh85lA+neQMAqqMroC2h3d++Xj5MBDQy4fhM+GzuiMV2f76lIIcbgR0NssQE9SKEdDHJZGCxMIIqOf9MySJhRFQ+X1qxYUR0B2z0q04yzPdA0ZAbU6y8EtBjiaghXB16inCkiCgj0siBYnF92NljVpBQDNLEgsCKr9PrbggoDtmJQF9uXzzQ8AxoDYnWfilIAhoCAjo45JIQWLx1ErkcHlgEgQ0rySxIKDy+9SKCwK6Y9YV0O68969/MXwmfGTVhb8wCZ2oLHLjER4pSOzXURFQcZLEsqVUZC2gzm+EY20opCCxeGsl6vdKYBIENK8ksSCg8vvUigsCumNWFFD7yp/OMxflhb/aqhXdM5PUyc0azbs/SErSZKku2lwkC2jdx62WuyJJQActxFuY3KIHL70zJ6oXE9QqcwEd/UY41iZLChKLT0BvzcQLq7zAJDkL6MF+rGxYLJGYsGYIaEgn21VtLAjojlEV0H43+3P54IF3Qqra2JiUThrray+6nCqgt9r3ag2VtS+gh2ZgsYqSLKC9kfsEtIlYhPXpF9CYcS0T1GotAe3m71ScgKk7aHKwTZYUROXHSvuXBr8XpxCTuCCgYUmGPxalJPMzeUsBXeGH7U4EtF5FPS7JhgIaeQQXArpjtM+Crwc3Pz+Vh3k+8F7wTnuzpJN2I5m0eg74o8GdNOO6abvgb0WrwROb+1YeG+Ftxm693U/PnNDvZYJarSagTbN2nDq5VmyLTUzSd1GlSUli/8a4JY/bjxpIQdofK6EHXEwKqJhKMlwxiUuaVOjIVtgvnukkgbtnLH9PStL+Mm5+bwpJggp/+FRKEovKGWuBQXIW0H4G3+q6Sf2JvTyJffurVVU4eI3SML9iCUFM4oCAKqN+IfpydLM93vPlUjrn/cVKS4fPHCIW/mjrk8oxvpNXoROFIPGdSAIa+nX6UVhRhQft6hHXfs1jHdfQ/DPn5I3uSn/F2u6ZoORpAhozTFcfJSHFCZ66HelJ2qksSkVAJ92A/c03bh8QZDBeX/gPHOn+0K2dfLdunH7YMsD4RkPRUumsLKCz/bYTdSJOdKmIC1HM56t6cZOEFFx7N/fCWyuzXXRZ2mdukuGPs5A/IevNlJkIf0AKIrDWjxVrFlUPhTjhnbTPkmplXC1SkoBOhn2l/YAbLeNCkuFPqwA8tdKOJ8gdJRYLAqqM8jGg1+aq8s1O9uf+vkjOszHehb//mX/rNojR9L/dWiWK7+TVXoZFswoNYv2wjRGkLshluGAlfZsZAfVsMtpDWbu1qvXRYvDfvpv+2zbvdxvN5qEJyhskoM6KK2bCFL7B3oTfGYmb8i6J5yOpVdv0WsTUSjvoYmtOb4fDidXVQ7vev9m/XeqxG7dcPNuGwvpP/Uf7DCYse4BUuMte0Ja8/seKs6Dg6uav4yCxJ/HVHxJmSHQfbdUOZnpMgmZ2u+/drPW39Cm74a2WivGEHdTT8IdAu24fFqwJyx1SK848iZq4he8nQkwnTZJ+URyMXkemSSn9US/Ja7hiuPy48cSQ/nWXb4iq3Xsn1bE7O4UkAgioMtonIX35WDpmt4/9atno+NmISano1muxK8WWtqiLW7/2isUq9FT9bH5odZvUJHMsR0BHq9rkSdI+srf5Mx/rZsb9n9dBBG+QmagmKG+IgBYuQX1PpE3rQ0gS34mQJLVq+3JLCmLaPm5RQWwlqodMhsXi/Zj1ZtEbbZdkntBRrVzm0PJiMcM0aSuWwceT1m+30Q8G+ws5Ky3rq0pveKdJ+/Wc94ZTzoTlDamV5XNZab3y2nV1S59DRmHzobSGc6dK/14xnMPW7w6pwmaiOA1Gz01QXgRUmZXOgk/gu9c1Mav2HoFKkItGJ8Ze/urViUa3KUmCWtkCmkGcLcgmSTZBQpNYUpFDnA0giQO14iGjJCnbnHJzpZ8kqBUCqgwCujEZCahGJyogoB6ySZJNEKTCB0kcqBUPJHFBQB9CRgLqeX3TW0hPsuW16SYRz4KPxij0se0VMPqHniYHq5V8khiFPvZwL/hojEIfJHHZwXVAozEKfZDEhcsw7RgENJx8NuUIqMzBaiWfJEahDwTUA0lcEFAZkrggoDsGAQ0nn005AipzsFrJJ4lR6AMB9UASFwRUhiQuCOiOURfQF+tM9/qU+DvNlT8Tz4LXiGUU+shnU46AyhysVvJJYhT6QEA9kMQFAZUhiQsCumOUBfTzU22c5Y2Q+meNgCZeB/RYhW4U+kBAPU0OViv5JDEKfSCgHkjigoDKkMQFAd0xugL65WOlnu3djj69t296pHcnpASMQh/5bMoRUJmD1Uo+SYxCHwioB5K4IKAyJHFBQHeMroBem6HP5n7vV3t/u+q94KMxCn3ksylHQGUOViv5JDEKfSCgHkjigoDKkMQFAd0xugL63IxuNjeDf6mVs+ba35FTPAz0JAu/UegDAfU0OVit5JPEKPSBgHogiQsCKkMSFwR0x2gL6Dv7wXM9Htq+1Ox6f5GPAj3Jwm8U+kBAPU0OViv5JDEKfSCgHkjigoDKkMQFAd0x61yGqd7d/vnp658/tee9N4Oit34//YiTLPxGoQ8E1NPkYLWSTxKj0AcC6oEkLgioDElcENAds46AXttzkfrz3u8C2uyP//S+E9CLxUkWfqPQBwLqaXKwWskniVHoAwH1QBIXBFSGJC4I6I5ZRUA/P1W726/N9Zeqne/tOUh+ATUQyuXRAR6BLaCPzgKZY0nFo6NA5lArEAoCqswaAnp3zeooz/Zgzy8fLx8GAiqeBn+SX59GoQ9GQD1NDlYr+SQxCn0wAuqBJC6MgMqQxIUR0B2zgoDeVXN0kGd5SpI4AmpzkoXfKPSBgHqaHKxW8kliFPpAQD2QxAUBlSGJCwK6Y/QFtLz90WiE8+XyzQ/iMaA2J1n4jUIfCKinycFqJZ8kRqEPBNQDSVwQUBmSuCCgO0ZdQD+9d09ybwS0OwueyzAtAwH1NDlYreSTxCj0gYB6IIkLAipDEhcEdMdoC6jkn5WA2tcBFe/FeZKF3yj0gYB6mhysVvJJYhT6QEA9kMQFAZUhiQsCumOUBfTun93wZr/T/bl8wJ2QKoxCHwiop8nBaiWfJEahDwTUA0lcEFAZkrggoDtGV0Db899r2qHOz0/loCj3gq8wCn0goJ4mB6uVfJIYhT4QUA8kcUFAZUjigoDuGF0BfRnsf7+rZjnW2R79+XIpDfT+orgH/iwLv1HoAwH1NDlYreSTxCj0gYB6IIkLAipDEhcEdMeoCmh5AnxL6ZxX6/Gt3Pfe3RdJ4CQLv1HoAwH1NDlYreSTxCj0gYB6IIkLAipDEhcEdMeoCmh3703rBvAX66JMV8tGHU6y8BuFPhBQT5OD1Uo+SYxCHwioB5K4IKAyJHFBQHfMOveCT+G71zUxq/YegUqQi0Yn2UySwCS2gGYQZwuySZJNkNAkllTkEGcDSOJArXggiUvoRggBVQUB3RgE1AUB9ZBNkmyCIBU+SOJArXggiQsC+hAyElDP6wcb6jcKfbAL3tPkYLWSTxKj0Ae74D2QxIVd8DIkcWEX/I5BQMPJZ1OOgMocrFbySWIU+kBAPZDEBQGVIYkLArpjENBw8tmUI6AyB6uVfJIYhT4QUA8kcUFAZUjigoDumE0FlLPgEVAJE9QKAU0in6pFQGVI4oKAypDEBQHdMVsKKNcBvSGgEiaoFQKaRD5Vi4DKkMQFAZUhiQsCumM2FFDuhFRiFPpAQD1NDlYr+SQxCn0goB5I4oKAypDEBQHdMdsJKPeCrzAKfSCgniYHq5V8khiFPhBQDyRxQUBlSOKCgO6Y7QT02u57f5YPAz3Jwm8U+kBAPU0OViv5JDEKfSCgHkjigoDKkMQFAd0x2wnoc7vr/UU+CvQkC79R6AMB9TQ5WK3kk8Qo9IGAeiCJCwIqQxIXBHTHbCagXz62A5/Xy1ffCw1OsvAbhT4QUE+Tg9VKPkmMQh8IqAeSuCCgMiRxQUB3zJYC+m396NP7TkAvFidZ+I1CHwiop8nBaiWfJEahDwTUA0lcEFAZkrggoDtmMwFtz0HyC6iBUC6PDvAIbAF9dBbIHEsqHh0FModagVAQUGUeIqDiafAn+fVpFPpgBNTT5GC1kk8So9AHI6AeSOLCCKgMSVwYAd0xjx0BtTnJwm8U+kBAPU0OViv5JDEKfSCgHkjigoDKkMQFAd0xjz0G1OYkC79R6AMB9TQ5WK3kk8Qo9IGAeiCJCwIqQxIXBHTHPOQsePkyTADTUCsQDLUCoVArEAoCqspDrgMq3ovz0YUF2UOtQDDUCoRCrYAyK5rUocjnTkgAAAAAcAryuRc8AAAAAJyC7QT09nIpDfTun+IeeAAAAAA4BxsK6O25vuK8eAoSAAAAAJyELQX0di39kwNAAQAAAE7NpgIKAAAAAICAAgAAAMCmIKAAAAAAsCn5COijrxwL2UOtQDDUCoRCrYAyG9vTbslIQD2vH+yes0ahD+4F72lysFrJJ4lR6IN7wXsgiQv3gpchiQv3gt8xOgJ6ra8xXz+0z3SfejbiJAu/UegDAfU0OVit5JPEKPSBgHogiQsCKkMSFwR0x6ioTHuTo9v4Wp9Tz8acZOE3Cn0goJ4mB6uVfJIYhT4QUA8kcUFAZUjigoDuGA2VuftnK6DDux1NPXM4ycJvFPpAQD1NDlYr+SQxCn0goB5I4oKAypDEBQHdMQoqc1fKVkCH93ufeuZykoXfKPSBgHqaHKxW8kliFPpAQD2QxAUBlSGJCwK6Y5arzPPl8nt/2Qjotd/b/m76mctJFn6j0AcC6mlysFrJJ4lR6AMB9UASFwRUhiQuCOiOWawyn95fvv3ysRHQ53b3+ktpm1PPXE6y8BuFPhBQT5OD1Uo+SYxCHwioB5K4nENA395i+zjYHNpdEgRUmeUC+ic/3FoBvf+3Gdy8Xr76fuqZ0NFJNhRGoQ8E1NPkYLWSTxKj0AcC6oEkLgjotkniOWcSBFQZFZWxBLQ5GenT+0o5vc/av25xkg2FUegDAfU0OVit5JPEKPSBgHogics5BDQekrggoDtGVUD7yzGVkjn1rP3rtoAaCOXy6ACPwBbQR2eBzLGk4tFRIHOoFSXe3h6dYHUQUGVWE9DLh6lnQicn+fVpFPpoRkA//0Up8veJ398GYPBkiySMgMocLIlR6IMRUA8kcWEEVCbrJPFHFOxumiCgyjx2BNTmJAu/UeijEdDnajo+v7tP9+4+APaTLZIgoDLrJYldy+dTtQioDElcshfQE8jWNOdMgoAq89hjQG1OsqEwCn1UAno3+nI6fvrj+z8vzQUGBk82SYKAyiCgDgioB5K4IKDBSRIwzisqp0MdbJpIIKDKaAtod6b717+YeiZ0cpINhVHooxLQ67tKNysGzomALsQo9HGwJEahDwTUA0lcshfQBNsKjDMJAhqUJAET1AoBVUZVQO1rfd4fTD1zOcmGwij00eyC7wT085N1UO3gyepJEFCZgyUxCn0goB5I4nIOAUX7jEIfCOiO0RVQ7oQ0i1HoYyig96nfG/3gyQZJEFCZgyUxCn0goB5I4pK/gMZjnFfeitg+8hbQ6K+TT60goI9BV0C5F/wsRqGP8Qjo7Wof1HAVj3BYKQkCKnOwJEahDwTUA0lcziGg8caW9xxCQBHQSHQF9PZSXQXo7pjVMNzUM4eTbCiMQh+OgH5++nCfut2vgLB98CpJEFCZgyUxCn0goB7yHtWKxyj0gYDK5D2HEFAENBJlAb0911eV7/a2+5+N2eWGIh6j0IctoNV4Z+ucgyebJEFAZVZMEikn+VQtAiqDgLrsQECjbUuIU8R2kvXBAAgoAhqLtoDerqVjvgt5NmKXG4p4jEIftoB++XjXzWszqDx4skkSBFRmxSQFAjrPzgU0ATN+IUFiDzZNTFiztFqJdkcENChJPAjojlERUBW+e10Ts2rvEagEuVT//uMf/c3933/668vld/+heWPwZIskKoQlsQU0gzhbICYpiq1jZD9JXCypyCHOBjhJ3t4Uek3pJJtpsmqtxC+GQpxHLMuvchKNflWmyYMI3QghoKogoBujKKALyWaSIKA+hCRvhc62YnGQB4GAelgnCQLqIxsBTZhFKwlo8YaAIqBxZCSgntfPuVtokleVuWYU+mAXvIfVkrwVkfvg86ladsHLkMSFXfDBSVSOF47/NkKSQuW42GjYBb9jENBw8tmUI6AyB6sVMUkRebxWPlWLgMqQxAUBDU8Sj5sk3h0RUARUAQQ0nHw25QiozMFqxSOgcav5fKoWAZUhictZBDRW2dY69aeIPgsJAUVAFVAV0C8fLx3lqdjd8+a87EOeBR+5zKkEQUBlcq+VWIzwGgIaws4FVGW3qsqNHhNwk8SzAwGNti0hTrT3rSigkdUiCmi0xrpJ4kFAd8yqAvr5aSCgx7wOaOQvYZUgCKhM7rUSixFeQ0BD2LuA6kiFQpL4IPkUiwlrliigCrIVb2yrCWh0tSCgCKgC6+yCf7l8Vd6k59N7+5KUx7wTUuwPYZUgCKiMyk+EzCeMkoA+oGoRUJn1pEIhSbzF5lMsJqzZIwVUZRd89CxaJ8lbfCf51AoC+hhWEdC7ZFYXpr/a+9sPei94HQGN6wMB9TRBQEOTRJatFCQWBNTDagJaxO6ElwR0xxcXN2HNkmpFRbZUBDTehBFQARPUCgFVZhUBfW4GOV/6GySVNtrdkVM8DPQBGwqFX586AhrZCQLqaaIiW5lPGAQ0hNTj+laKMwkCGpQkHhPWLFVAY8XPjVPcosce1jn1J8Ed15LyeBDQHbOGgF4vzRjnc7UjvqG10ruWikeBbi+gsUsuAuqAgEYlicUIr6lchil2UyEFiSV/Ac1HtlSS6FxaJ5tpEo8Ja/ZQAY3sJHMB5RhQBDSOFQT0y8dGNT8/ff3zp/a89/urzcDn9WJ7accjBFRhLEllU46ABrBAQI9kWwhoCIlSkctlZFSSaAjoGwJ6O4GA6pwOhYAioLGsIKDdAOin95f+vPe7gDb74z+97wT0YoGAhgdBQGUyF9DoYQYpST5VGwkCGpFE57i+5VLxls80iceENVsgoFHHOLhxDieg0SdEuUniQUB3zAoC+mxd9rN6VL3QnoPkF1CzNUX1vz12cln8F3eILaBRH1SZRRoUd5Z3olRwmUyTlbCkIvxDRTbT5C6gCp0YhV7ymSarkVgr5Vx6e1v0l++dLJ9FWW3G3oplUyR3EFBl9AW0P8u9Pdjzy8f7K7aAiqfBb39mcz5jSZGdMALqaZL9CKjCRWNjR018VRs1TaQgsexhBDSXkyiURrVyOcc6nj2MgMYOgbpxiu6fUMQx6lwuCFWtVeKGQN0k8TACumP0BVQ4x6g8710cAbWJkoqD7cxEQANYJKBZ2JZW1UbdtcQroDFZpCCxIKAbJ0FAw5olC2h5hOyihSgrAdU4H/8Wa6BukngQ0B2jLqD9yUY9L5dvfhCPAbV5iIDGed9qY0mRnSCgniZeAY0y0LA406xctSoCGjFRpCCx7EJAY5UtMM4kuY9qZSLl8ZiwZgsE9C1mNrlxmmHUCFb8sfIWd9Uuv5QvOy42HgR0x6gL6Ocndwd7I6DdWfDLL8N0RAEN7wUB9TTxC+ji4b6osY61qzZmozUhoOFxpCCxnEVAo0cMEdCgJPGYsGbpAjp4kBCnWpaX7s+IP5NpVQGNM1A3STwI6I5RF1BJL0sBta8DKt6L8+wCGtELAuppMiWgSzYUt+ij8nYioKF5pCCxnERA469btNYFbZQEdL+X1jFhzRYJaMTUcePEDxmueUn8+pJboRbqnybLRoXjQUB3jLqA9nrZ73R/Lh+o3gkpelNhPJ1E7fle7Wg6BDSAZQIaYQZiHCUB1arat347MbPFmBbQwDxSkFj2IaCLfyLoXP5d9bi+4JEtBFRmXQFd+HOyGby05vHs/PYkqVYrGgIabtRukngQ0B2jLqCWXr50F6QvD/pUvRd89KbCKHSysoCGG5JHQBVOsY5lTwIaPH3EOHkJqL27bLDFcDcfCKiMdwO6cA6p7fhu52SgEYhJahdYKqCRd/R0k8SzGwGVj8cWp5gbp/1pXDcPmcze8/EHv0hTBbTqZjQMWj6UOlxLyuNBQHeMtoD2w56Var679aclvVzKt+4vinvgEwR06W5VPQGNOEJQCmIdkleEbL9kAT3WHSddFgvoov3NRZxaTPxYiYgjJWk3FfV2YrxliBbQsK8kBYkFAY1KUm7F3xpC5ERM8lZUg1rBv2x942uBn/cliWc/AlpN4n4GVbNLVkA3TjdkGDxQPXE+fiex8/N7Kkm3Ymkrr5ALaPa42PHXCZwm8SCgO0ZbQAfnIF2ba8w3Y6LP/X2RBBIEtBK/9CEcRQEN70cKMlhyi8pCJ7MhoJ4mMwK6ZLivaH8ehDH1Y2X486nv1e1cStIVXHUVwnKzM/ADp5N5AQ34UlKQWPYioFELkhtHS0Dr/aH3f4paIuf8RExS61FR3Ox9q/6O/ONrEcOo+RSLCWu2TEBv1fS1BdR3dVA3jjWM2v7MsOZSzLhjeceq7ufK7GrKm6Q3zkpAS6st3uSN7OQ0sadICwIKLqsKaDn4ebn0L1wtG3VIEtBb6OCj8XYSPngZfTqHtORKQdzPFtVnC8/WzCegy/fvxrI3AU2ulXb3uUatFO28LZpHTaHECehb/eFye1PvZq1wv+Dc8hNk1VKQWHYjoMv2rKgJaL3hL4p2VjdS4DtMT0xSd1P/r2jEaOIwP3+S8GMDMyoWE9ZsoYDeqp+A7SBhdWlQYTEU49jDqNUM7gZP698e4UnKTzYrhGL+B9REkvq0/KL93dJcBjZSQOuCCRk4d5PEg4DumBVuxZnId68RFIMnRTH1doWZ6MT9fFKScaaqW6dnKYiQt329KKR4F08nUd9DTPIQwpLYAhrVfeF9EhGnaP+jUitukGpWhyRpW1Ui0hTa/UGjn4GlXEw8exWS7K1WrGKJqBVrWQ5dJbhxYhfDmSTlPK7/W2/U6yHR0CRNB/fPNP/f9/QWkyS8ssQkD2KbWnm1J085lYvyeVCcwWyuvK/yznroO3ZZrudp2Uf92sQsnkpSfrJ4bb5CGcN5ezbJa70qerOfly8FJXkUoRshBFSVIwios2WP3JQ77ths1iOTFC2v9T9S0EgB9b09JaD7205sK6Dz02dyFknVFWqlU60KqZPpqq2ox07qjU21/UpJMvbR0wvoq2c1EhBHWUAHr7Y/R2P1pqbdmV/E+KS1fqsFZ95csymWzWqlk/q31t2SBLTq5rV467YjSUna1xYIqDWfixQBbbqoJ8lrJ9RBSR4FAvoQMhJQz+uzuxCr5+O9m2PMdCft59r/SH8jLMloB17iLvjpt6d2wYcfqCgmiWRnu+Clp4Fx/DO1kI60CKyVmbelJKNW7WBJWbZv0u7fqOWneS+saiPZzy749lnSsQmF09Ecs0laun2ykTt4u4/XO+P9fbhJ7F2zRTMG26cJPdYxnn3tgi9ptbE+gydtDlXnD/X394w98tLK0oxBCinEJN6CbY4ICEoi1Fv767gqu7BpEg+74HfMQQS02YQW/X9HmJBOxhugtCTTb0tjpDgoAAAgAElEQVRB1ATU9+1FxCSR7FJA5wxdjDM85qvtw3u62GYCeut32C372dT+R6wgKUgsexPQW1cqRecWAXGaTwSlDE8y/7YniU1zoKC/k2kBfeuPVLzFHY0az/4EtLlsgfftoDnUHKW7WEBr+6xXCyFJVhHQNkn1PwQUJA4joINTfhIFdOZtBNRhjwI6eGXBeWL2mUMPFNBuJKqQNxWhSQpr+PycAupdqUxclMKN4ymICTYT0Jt9BlLYpXXE4bXirZPRrKXChDXTEtDBxSgEM3fizF0uSegktFaaHwmFfEkmJ8lcuSYL6K0dDQ4eFY7nEQL693/2W3/V6+YvL7/zdwhoEsoCWp/2fqe51ufwvPdVzoKXXjyvgIZ0N5Ukkj0IqCRb9iONWfRIAW1otn/pSdrdB9LbUpBYdimg1ev+AamVBDTBB6L1JllA253NN9/51k6SBHYooAOkqevEmRNQ4f2VfqysJ6DRo8LxPEZAL5Z0/uzuNX+OgKagLKCfnwYCOrzy5wrXAfVwWgEN6m4qSSQIqOfdnQqo720pSCy7FdCp9904exHQJbtVe6vIWipMWLOUWpm91nuIgM4WSYiAqtQKApogoPaw588u9ogoAhqMsoB+em/f5mh47yP9OyF5OZiAjt+fFdCgzZ+YJJK9C2ghvS/FeUitbJukGE6W2SCxnEpAYwx05SQRnayVJJ7cBXT2GpcIaFqSBB4koP/TTy6//xvLQH8fAU1AWUCv9h724d3f9e8FP0E2UuG8LwXRFtDbIe9uoyig9WvN8Z/Z1MqjBbTwvy8FieUcAtoNIou9ia/uWCrCjjBMIHsBnesUAU1LksCDBPTP7///4844f/WjwWGgCGggygL60t8JvrTRbt/7u/Ezl+wE1N3znbWAFsMn86OgYpJI9iqgk2esSXEe8mNl46pFQGeIkgrZ8RHQMBBQucGOa+VwAnqXzv7Iz1//5Lf/FgGNR1lAn7/63nrS7mx/Kd1z+MwFAQ3uZF5Ab7fu2jHWHR8DkkSyWwGdel+K85BaySeJFCQWBFS+3ypSIYCAyg2olZAkKZigVgMB/c0v+3OPENA0dAX089PXP39qz3T/8rEd6rxevvp++Ez47EmkQgqyioA2L/Z74/cuFQjo45JIQWI5m4A6P/kKTx8P0pvjS4UJa/b4WgnvhFoJSZKCCWo1FNDy9Pc/b19gF3wKugL66f2lP9P9rpzfti9XAmo9a/+6xUmkQgqynoBGJ4kEAfW8f7AkUpBYTiagTvvC10fGUpFysnc+xWLCmmVRK4GdZFwrZxTQcgz0x5yEtABdAb0211+qdre3Zx3Vyjl81v51W0BNBMXC93feySXlDwUlyRhbQGM+t9/ZnHknOWNJRfBnVJagwvekCO9jhSSJfbwdvlBMLrWScyezZaDXSeaMBbQ00HLok8swJaIroO3hnV8+Xj4MBPTyYfhM+OxJRrWkIIyAhsAI6OOSSEFiOd8I6K07/Lo/+HNfI6D7HtUyYc0yqZWgTh6TJP2mBTOd5FMriSOg5env9QDaj3+DgCaw0q04yzPdA0ZAbU4iFVKQ2JVImoCOW4hJIjmCgAbNIgRUbDZfdDNBovEkGZOXVEzeJTglidAiLMn0+wiozJ4FNOieTNRKsoDW90EanIGEgIazkoC+XL75IeAYUBsENLgXBNTTBAHdtGo9t2L0cGIBtV5HQINAQOUGCGhIkhRMUKtWQOdAQANZV0C7896//sXwmfARBHSql0GL3AU0amAsOMlqAnobXaZKioOAyo0Q0OWd7FlAg6ZJAgio3IDDNUKSpGCCWiGgyqwooPaVP51nLvmNao0bqCSRgoR0YktdqoAOrwYqJonEJ6BxBhqWZD0BrZt17aQ42Qho9HnJ61btMgGVLk87g5jE5eBSEVIrs4Xy5txOEgGV2XWtZC2gbg3Gg4DuGFUB7XezP5cPHngnpEwFtEgV0KpRt7FOFNCqTd+LmCQS3yTZoYDeukv3S3E2qZUAAX2bE9B7g+E6feWfTeEGKQlobKU8Vio0xh1DpGL2R4bUTWySqlDe5mplZwI6/D6BQeJrZXYpDJous50IDfJQ4XIyt0m6SR4zTd7aT40FNEVIpVqJ78cEtUJAldE+C74e3Pz8VB7m+cB7wYcI6Pymc7RrNjGJxb21ECR8K9z2kyqgTSd1R2KSSLyTJPjowHKqhCVZXUDb9m6cEMsaFktqrbSP6hWocdfPc1FKr2g+9VYJRpnEWR2HLD92G+MNG34YqCyg43H5OaQkAusI6K09pd0fJ2Qev3U4m/L6/wOSVLP5rd+Sj5OE/FIp6gw9zjSZDSJY7AMF9G0oNoFBomvlLVZA61SDaV3Ou3kBnRyjrrsLTDKYSdHrgzJqWyzlf+6V01dtu7oJnyb9Z6w+m/92K4PpxNbrr6/2lK26KoTh/f4T/XvNHy0fmrn0FQioMuoXoi9HN9vjPV8upXPeX6y0dPjMIUIqQrZYnfPVGLfBbBejnopCShLaS/P3pA9E74aURkBjOrGvCxP1t50/Im0niqL5E9NdN3cJLR+aoD8eKaBFO+AbO3WdSRLqWMVcrYRXbaMGplkxR4wy3MqVb9EZTrml6EzH+jMh36V7JFZJ91LoBPYIaP2ngueSCWuWIKDhv5imjhcO/qlSzqZ6Pr3Ws7jxyRC7udX+WLTzWUgy38tb8daVWvOSI1rzAlpWmN2FmyQJd8yxM0uPWlQmXH+dptlbYJDQWunmz/zPwFu3CBa1ar71+ya6uR0wdYv+23a/Wfp3qyfBSWzXG/ca0klXse0KpumgqG0v7Ns0f7Ir3aoAb/0LZd+DrzeQxFs///up2HZjUZX2oJO+h2ataE2TZl07F78CAVVG+RjQa3NV+WYn+3N/XyTn2ZgYAY1INCrN6t6UzjjGXB9tV9YISGwffZ6xFMV38noZf6t4y7pvJ5rpMPi0NYW6ydWMmbbiOkjyWn+DovnkYKp4Q7WJ2z9sgvKGCOh4XidMFrdkYnupBHxZ1TZr1G6UKnybdWtXx9V6tvWcwhoYDStb+8u7E2RUwbKfirVyu1n1YT8ad9s/G/xRE5D9tqaAWpFuVpyIUmlnaNHN5W4b+hZVb92Gt1MKa3Prjp6JPdycEmsziiNwbg9N6sEQlPUtb2PXcSP0zfuBwsEIWWMstXQUReH08tYsKFWttpMzbArcgmplbDrzxtY5US08Rfdv843CZnNvas3DorCmaDUhApP0Pzaa1Ur7Zv2lAoK83dpu3uql9a0dC+4mftCXqT7fTh/TFlCzyrs1sttq4q2fYu3XGawOm692s+d1fXBJWwddGfazsPfVdqIioI9C+ySkLx9Lx+z2sV8tGx0/GxEoFTEraAtT/6e/N3pCH6/1X+6dLS1IcRsoXkIn4jGgCUl67CyDREVrl93IpsitnTK3kZnIrSeS+EndBR+NUehDqNrIHqxtRbviDuqk35VVtOvxdrvx9hZ76aSSEO1zv+1bUxTlhqmYVVipo+7p4N25JA0BUrFw/txG33q6qThs12wau88342URNMrWzGtrmCxoFLXtpJlj3fb6rd0/H9hJ+ZeL5sPWj6aOfqCt+TM3+93BYFgXopWl9pdUbxTt0QcDdW1+Z1mT882/F3bEfK28tb/kirDjI25tLvuXZGG634OBPw+qYcW2h6LolulmJo0HD6aSNAXWf41uUheC0It9jB69NrPp1v6UCvrBU7QW3azfzK0daH/rFbNbhXSOWfRF1czdVqhvHn0eDIr2/dTfvfpfvZTUH484DgwBVWWls+AT+O51TcyqvUegEuSi0Uk2kyQwiS2gGcTZgjLJfQ1Z/VO8lsddhTNoXT6pVsELgsRR/sWikrzyP4l/Nj2JJRV6fzs9zty8i5u1Ugfd7tFme53w8dZOmp88cdXy1n24ES2Jtp01SN+PRzVvtn++E9L6hde+mTXC3znJa7Og9JPy/l+1WumUOGKCtB996yKZ6mDF+pvE9fTWHHVZPRxOzqhMbWPTTerX9Np7sysktuBajB3LTlkdmdJHLN7GZdL+Rd8UaGqjq23f97SmSQAIqDII6MYgoC4IqIdKQN9eFQRFIUge7FRA18e89kLwFik41Wfaj1Qb7Fi1GSbpPtwUbzH8MVR0B/x1ytjr1WS+PlP14d5JfEFC2LpWlv/aeFsye16bOfTwlUqTJIHILx/UGgF9CBkJqOf1jHarbnhtukn0d8Gnsoc7IUVjFPo4WBKj0Ef2F6JPwSj0QRKXwCRvk3uPA4NQKymcMwkCqgwCGk4+m3IEVOZgtZJPEqPQBwLqgSQuuV+IPgWj0AdJXBDQHYOAhpPPphwBlTlYreSTxCj0gYB6IIkLAipDEhcEdMeoC+iLdaZ7fUr8nebKn2lnwR+r0I1CHwiop8nBaiWfJEahDwTUA0lcEFAZkrggoDtGWUA/P9XGWd4IqX/WCKjadUATMAp95LMpR0BlDlYr+SQxCn0goB5I4oKAypDEBQHdMboC+uVjpZ7t3Y4+vbdveqR3J6QEjEIf+WzKEVCZg9VKPkmMQh8IqAeSuCCgMiRxQUB3jK6AXpuhz+Z+71d7f7vqveCjMQp95LMpR0BlDlYr+SQxCn0goB5I4oKAypDEBQHdMboC+tyMbjY3g3+plbPm2t+RUzwM9CQLv1HoAwH1NDlYreSTxCj0gYB6IIkLAipDEhcEdMdoC+g7+8FzPR7avtTsen+RjwI9ycJvFPpAQD1NDlYr+SQxCn0goB5I4oKAypDEBQHdMetchqne3f756eufP7XnvTeDord+P/2Ikyz8RqEPBNTT5GC1kk8So9AHAuqBJC4IqAxJXBDQHbOOgF7bc5H6897vAtrsj//0vhPQi8VJFn6j0AcC6mlysFrJJ4lR6AMB9UASFwRUhiQuCOiOWUVAPz9Vu9uvzfWXqp3v7TlIfgE1EMrl0QEegS2gj84CmWNJxaOjQOZQKxAKAqrMGgJ6d83qKM/2YM8vHy8fBgIqngZ/kl+fRqEPRkA9TQ5WK/kkMQp9MALqgSQujIDKkMSFEdAds4KA3lVzdJBneUqSOAJqc5KF3yj0gYB6mhysVvJJYhT6QEA9kMQFAZUhiQsCumP0BbS8/dFohPPl8s0P4jGgNidZ+I1CHwiop8nBaiWfJEahDwTUA0lcEFAZkrggoDtGXUA/vXdPcm8EtDsLnsswLQMB9TQ5WK3kk8Qo9IGAeiCJCwIqQxIXBHTHaAuo5J+VgNrXARXvxXmShd8o9IGAepocrFbySWIU+kBAPZDEBQGVIYkLArpjlAX07p/d8Ga/0/25fMCdkCqMQh8IqKfJwWolnyRGoQ8E1ANJXBBQGZK4IKA7RldA2/Pfa9qhzs9P5aAo94KvMAp9IKCeJgerlXySGIU+EFAPJHFBQGVI4oKA7hhdAX0Z7H+/q2Y51tke/flyKQ30/qK4B/4sC79R6AMB9TQ5WK3kk8Qo9IGAeiCJCwIqQxIXBHTHqApoeQJ8S+mcV+vxrdz33t0XSeAkC79R6AMB9TQ5WK3kk8Qo9IGAeiCJCwIqQxIXBHTHqApod+9N6wbwF+uiTFfLRh1OsvAbhT4QUE+Tg9VKPkmMQh8IqAeSuCCgMiRxQUB3zDr3gk/hu9c1Mav2HoFKkItGJ9lMksAktoBmEGcLskmSTZDQJJZU5BBnA0jiQK14IIlL6EYIAVUFAd0YBNQFAfWQTZJsgiAVPkjiQK14IIkLAvoQMhJQz+sHG+o3Cn2wC97T5GC1kk8So9AHu+A9kMSFXfAyJHFhF/yOQUDDyWdTjoDKHKxW8kliFPpAQD2QxAUBlSGJCwK6YxDQcPLZlCOgMgerlXySGIU+EFAPJHFBQGVI4oKA7phNBZSz4BFQCRPUCgFNIp+qRUBlSOKCgMqQxAUB3TFbCijXAb0hoBImqBUCmkQ+VYuAypDEBQGVIYkLArpjNhRQ7oRUYhT6QEA9TQ5WK/kkMQp9IKAeSOKCgMqQxAUB3THbCSj3gq8wCn0goJ4mB6uVfJIYhT4QUA8kcUFAZUjigoDumO0E9Nrue3+WDwM9ycJvFPpAQD1NDlYr+SQxCn0goB5I4oKAypDEBQHdMdsJ6HO76/1FPgr0JAu/UegDAfU0OVit5JPEKPSBgHogiQsCKkMSFwR0x2wmoF8+tgOf18tX3wsNTrLwG4U+EFBPk4PVSj5JjEIfCKgHkrggoDIkcUFAd8yWAvpt/ejT+05ALxYnWfiNQh8IqKfJwWolnyRGoQ8E1ANJXBBQGZK4IKA7ZjMBbc9B8guogVAujw7wCGwBfXQWyBxLKh4dBTKHWoFQEFBlHiKg4mnwJ/n1aRT6YATU0+RgtZJPEqPQByOgHkjiwgioDElcGAHdMY8dAbU5ycJvFPpAQD1NDlYr+SQxCn0goB5I4oKAypDEBQHdMY89BtTmJAu/UegDAfU0OVit5JPEKPSBgHogiQsCKkMSFwR0xzzkLHj5MkwA01ArEAy1AqFQKxAKAqrKQ64DKt6L89GFBdlDrUAw1AqEQq2AMiua1KHI505IAAAAAHAK8rkXPAAAAACcgu0E9PZyKQ307p/iHngAAAAAOAcbCujtub7ivHgKEgAAAACchC0F9HYt/ZMDQAEAAABOzaYCCgAAAACAgAIAAADApiCgAAAAALAp+Qjoo68cC9lDrUAw1AqEQq2AMhvb027JSEA9rx/snrNGoY9DTZIL94L3YhT6OGfVcn/vFA6WxIQ1o1ZSOGcSbsWpjI6AXutrzNcP7TPdp56NOMnCbxT6ONQkQUD9GIU+zlm1SEUKB0tiwppRKymcMwkCqoyKgLY3ObqNr/U59WzMSRZ+o9DHoSYJAurHKPRxzqpFKlI4WBIT1oxaSeGcSRBQZTQE9O6frYAO73Y09czhJAu/UejjUJMEAfVjFPo4Z9UiFSkcLIkJa0atpHDOJAioMgoCelfKVkCH93ufeuZykoXfKPRxqEmCgPoxCn2cs2qRihQOlsSENaNWUjhnEgRUmeUC+ny5/N5fNgJ67fe2v5t+5nKShd8o9HGoSYKA+jEKfZyzapGKFA6WxIQ1o1ZSOGcSBFSZxQL66f3l2y8fGwF9bnevv5S2OfXM5SQLv1Ho41CTBAH1YxT6OGfVIhUpHCyJCWtGraRwziQIqDLLBfRPfri1Anr/bzO4eb189f3UM6Gjkyz8RqGPQ00SBNSPUejjnFWLVKRwsCQmrBm1ksI5kyCgyqicBW8JaHMy0qf3lXJ6n7V/3eIkC79R6ONQkwQB9WMU+jhn1SIVKRwsiQlrRq2kcM4kCKgyqgLaX46plMypZ+1ftwXUwBm5hDa0BXTNQHAALKl4dBTInMfVytvbxn8QFoKAKrOagF4+TD0TOjnJr0+j0MehJkk9Avr5L8ofJfdC6m9pcOfTH1sHazACmsQ5q5ZRrRQOlsSENXtcrby9xfZxsDm0uyQIqDKPHQG1CV/44xfbjArdKPRxqGW/FtDnqiae391rqDfQLx+/QkCXcs6qRUBTOFgSE9aMWknhnEkQUGUeewyoDQIazKGW/VJA779OypqoBjxf+vsUvPwzRkAXc86qRSpSOFgSE9aMWknhnEkQUGW0BbQ70/3rX0w9EzqJWPgTDNREfyIoSTxGoY9DLfulgF7f9TvbewH99K//IwK6mHNWbZJU7Hm9QhIXE9YMAU3hnEkQUGVUBdS+1uf9wdQzl5NsKIxCH4da9utd8J2Afn5qDxD+8vEDx4Au55xVi4CmcLAkJqwZAprCOZMgoMroCih3QprFKPRxqEkyENB7JXW/Tl7ecRKSQh/nrFqkIoWDJTFhzR74Y6WI7eNgc2h3SRBQZXQFlHvBz2IU+jjUJBmNgN6uze+UT//6FwioQh/nrFoENIWDJTFhzRDQFM6ZBAFVRldAby/VZXTujlmNY009czjJhsIo9HGoSTIW0M9PH+6Vcvn2pb48bP9jBQFN4pxVi4CmcLAkJqzZA2tFQ0A5cAQB3S/KAnp7rrWh29vufzZm44U/YbFdaaV48ovBWQJaDX72B4FyHVCj0AcCKnOwOZTPGi6faWLCmj2uVgoEVKEPBHTHaAvo7Vo65ruQZyNiFv4iepkz4xcQUDdJPLoC+uXj3T2v1gA5ArocBFRmrTjZLM4IqAlr9rBaeVMRUI0kCZwzCQKqjIqAqvDdazBF8RbeuMbEfmAtVgryFj1FcpkklyrJP/7R39wf/9NfXy6/+w/9e/WrDbaArpookwnzmlGSbIKEJrGkIrxvlYUooRMV1plFKd8mm2JZs1ZeFbZBdwGN7UMHNkIuYUkQUGV2KqArlVcs+Sxx+SSJ5RK+7KfUSgKZTJjXjJJkE2RdAc1lvZLP4oyA+tAYBFER0GxqJaMkCSCgDyEjAfW8Lgywx++5WGmon8NvtHbBB8Au+CTYBS8jHtqjEEdlFzwrlux3wcdvhNw4HANqFPpgF/yO2aeAxm8pjPPKg47VcoPEc6hl/ywCyg1kTyKg2RzXF/9txHWtQpJ4ENCIJLGd5DOHdpcEAVUGAQ0n6015/NdZK0kkCOjWSRIwCn3sQUA1FqJcBDTehP9/9t7mV5YcPe9MCKXaDGIxEtxalBdejSy5hYY91wMbqJXQAw1wBO/KPRhNCfLdVUMtnE2jW90Nn00BHFv5D3B3cIF749+cjOBnBMmIl8w3Mhnk83TXufnBfPNJxkvyF2R8RPvaE8+vCVqxolxhGYPyg1Q9b1+g0Em+AKAnFiuAfvl4sZrOZbbP9YnNXGfBD/l9qwiD5IY4rFPk2Q0GgPbaKW4LABoXAJTkpJrDnQokaMUAoABQAOiTdCiAfn5ZACjbdUB5APQ5x9+ERvKHvabWYboB0DMfqyUYYtQPoCxQUQ2AMi3Bn3bP9uBcYRmDsoM01fWP53MCAGXWMUvwb5evpgs4fvrg3/SI705IPHufHAMFz5QJSy/EMXZmCwCaUJ+LmZvqBEB5ZrXyFXHC0sMBQCsH0HrmqAvm3A9yUiBBKgUAZdYhAHqDzPnC9O/+ejvjveCH/MFchEFYuufcGADQtU4AoDyX9O7gdI5NnQJAGfoVBqiQLEM5Uw931o7l0FyR9eys8AAoy3ogABQAmqlDAPRVT3K+uRskTTRq78gZPQz0jAMFD/YBQEkFTw+gJ+6eBUMMACjZCQD0DADKkCvZ4Ff3gSMn7uEAoM/REQD6ftFznK9feXdSNFR6w9LoUaAPXyqrB0AZeiEAaNxOReeecwBoPTeQzdcZADS7Ywnt5JPJUTsrAFBascJcyR4/Qjv5QQ67JgwAlFQKAMqsAwD0y0eNmp9fvv71iznv/faqnvh8v/hcapU5UGR28iISpBIArWg3OFsAULITAGjtACpbA1CWXezTdiyn2FmpBUBxRVJBKgUAZdYBAGonQD99uLjz3m8AqtfjP32wAHrxdEYAbawXylf1AMpz5GX+iRhHnbaQLwBoXMcBKMf+JACUIYigFSsGUIYx6P5ckfVcE+bMBxkBQJ+jAwD01bvs5/xofsGcg5QGUEHWoP+7S8P9IW4RZDVB7o/xHF2oBX0ApYcfpCxxtQ5yf4xpoGCIwuCEJ0jd8qCC/qGBoVthCsLRmln6BJbeqW4V58rdzYgjV3j6FZ6Eaz1TplwBgLKKH0DdWe7mYM8vH2+v+AAaPQ0+c1Yrc2dLRIJwzICyHAiEJXiKCmdAOS4jwzE/wHTe7HPuNB4ayVf1M6DT9sltz6Gdepozz0FGHF1cvs4wA8oxBuUGOehggILOCTOgAFAG8QNo5Byj6bz36Ayor7ylMobGz7BAVdGa3WnHiaMBlGeBiuFeATUdq3X/Cbz56gNAC9bxjwNQFicMXVy+AKA5TmoB0NPOgowA0CeJHUDdyUZOb5ef/Bg9BtRXJoBmjhQieKUiAGU5BhQAmgLQOi6tU9H9u/J5OjSSLwBohhOemw2zdCwA0NoBlGMZrvfjhQGgzxE7gH5+CRfYNYDas+DvvwwTB4DWswTPNE7cfUx8vk4AoDybqBoAreXUuXydBEDzWlFoBwAaOslXNwCauYmOA1COXDnxaZYA0OeIHUBjeDkBqH8d0Oi9OHPPbB6yjmQTkSD3NzmuY0A5eiEA6KHXdsyMUfPVa8/MFMdDRd4BsqGdehY01HaWGT8IABpX5QDKcuTy/VnLcz5+vgCgJxY7gDq8dIvur9MD1jshzdl+F4BKHgDlOWuBpRe6vz/MV/UAWtOldViO1WIB0LMerjEeDxWZ+3GhHU4AzeniYk4mnL4bQJM9bSpw6CRfZwDQzCHowGNAawHQ9jsWACiz2AHUw8s3e0H66aBP1nvBT9meNVKI9QuSgfsKYiR6obwoAFCyHZZOkevEEhYnAFCK7gDQSN2kQSO0w5krOfAYdTIdUZBx2DANQKenkzMAKAOAVjL3UM+8fb4AoCcWN4C6ac8ZNb8Z3WlJb5fprduL0RX4/IuLT2xB7gBELEjmAV9RAOU4GJUJQO92kq/qAZQL+3IHG/pQnuWEawl+yvz7ptfydRIAnTeSJT/1byaA8p1Y4n/xzvaKO5nwc+lmK0xq3t7rJxV4zhOrqTYROsnXGQB0mgQZM6aYQzvzERIMXX81Fw+bp9zvc5IvAOiJxQ2gi3OQ3vU15vWc6Ku7L1JE+Xe3uRtAMwk0OpTfjX0y/4AC4oUBbMiqx4njjwHlWaBiAFCf++Z/SgA09zSZPQAl/a7QSL5OAqDzprZYsbeZQjsMO7aOBwYv7bSVVOiok7n8sIDoLUJIZe0gDXnO/0yuhlk1dywPy5WB2JJCOxxj0CrhCpuz6Saj2RGNmdzF3h51dp3kCwB6Yh0KoNPk5+XiXnj3aDRQPoDOB8TpoWKvDxDRIPUAqMy5vk4SQBcTFQDQSSkeyISKacDdM0hwombt/Y2zOYGScGI+WehEH+qoE7fJceIeqBgnsFrAVTaAJvsV+lA+Y6NUACp9K7kAahLGJtrGpG4ya2cmV18+U01h1tEAACAASURBVMZgq4rkJF+nAVCVLDvz5Ak7ersEdZi9i+B1cZJCgIETc0TBej43N1dUfTS8ZwsAZdYBt+Is1PdXsgb1z9TPm0ZjNMj4R0QiyO3z9hUpEx/eNiKHnI+kjGSGiQaZfrz+DfNvsZURDR06eYouVCc+gNLDTz9dzlt5zg/7+sa2jm4iKYfs9AidTH+G6bulytzhmk7ZlJMpZ6ePFNsxmZ/xgyrJlSvZiQcV9NimmUzDqK2muaKTbTPRnOcNG24icg8zzEl7HQz72Zi354kNn+5Ypkhz16itDaotkJ1cVcopM8Pgd1TRTquaZDk+V+YmbDaN3KnVwI6uvHnz+K/ntWzVrygHqmsx1pJh4rkyD6c638z/pXFIdWL6ya1Gs+nkWaIOQgBQVp0ZQK9zuuu1IPtvXvfsmstu/5EysokQZCNXy9JX94feF/mj5fRAVYXqEeYhh+LkKXoAgM6D+XXuW+fX5rodkts7sYncvo5+NTNfzPCvGHQYNF0MM5HGA6UGisHS63VpKM+IyttBf3Ir4yrJleuDAFQOhq10TaeoL71ja/cyrq490/NFU82gd7JNEs/bfIj3N8mORWW++r9+IjU4EZ2YCIP+N/Ydm06epEfkyiwNoGrPMLmRUwC6hnrytvGjmN5pMMkxpU9mDyd1mgyuq1PpTzTkcsX0sO43JT5STa4AQJ+jigA08Xp6qWyWWqIa7Epr4iwNkQiiBnO9UjXYpSaiE7OIOXgf0ueI0k8R9Q4okIOb07XdAMWId0jSdNaBOnBrGPXoGT9WK3SSr1MsweulTLt7r5ap0leoCe2YIJoa9UKXf8AT2cm8XqeWeOctZbZSNErcif4pBiSkTRPiUplbkZ0PCDDX+7GDDslIvk6zBK+rw+XMkN7SoR1zJpNZyJeuYhNnpG9k7WhWeecX5wcycSmuwIkrNHcC8191EIhKvAwn5nwbdeKnDN/edlKgkyzB22dzmx7NAEK0Y4YPtZcxuiOO00f7bPVwc8dvO7lRjSXErn91lIZJXnOkb8RQehCyBwi7YTFjOMwXluBPrDMC6ObBeIlj9URY0DxQ81BSut4+0YlsONEhzACu9kRz6Ga0BGonczXxZLX9ubjFYhVhdIcN7jjJ11kAVOpjOFU/Pbo581iU0I496lKajtXsI6Rycbt7dhvEbKR4nJQTBSE6Wbw0oUHF4D0yh7HMjzQUk4zk60QAOstsbFXVicM6QztuP2PuUVTP4C3R0J2YvQpprvdme5RMAB0N2gyaRNUPozixeZoAiKqTRdCKleTK+nxPvXNgphBoduxB2HpHUl/cKtEGE05cD6c7N3NgqpxplLazEn6hmTWXqY5lo/3oX6HnUPSvi/+e0Em+AKAnVmsAKhOXtRDBK14x6R1IPriGTHdid/rMLOr6NAaKEU2v/lfL+M/ZHTv1h924UfE48QgA9U/IMkdsqFdKumcFnhrtcyepx3G1hZW1PAAdzUS93mWZx5rEYLPVfuwE3+ATLclIvqoH0PCH65WV+U3izspy247eXsI8AVrWnPU+wobTPQA1r9lJ1ejJk5k7+1QnBToZgNpTifRuHG1nZbmSZ1a/50QZyXMPy+FD7bJocFSrYBQnqe1sOrf8rJV6FWHUU++JnezQSb6eBKC//8Xlb+zDP/knAGiRmAFUnfZ+k77W5/K8d6az4LcBNP62CF5ZT3e4h0PinPT9+YHlvFjpzufu2zQA9Y1V3PYfA6Ce/IXmsk2kF83GMY1sm9gXOym/KGu9c16T86jbAKp3l/xz6yvOlfHBAKqmHvW6aO7Ct46wODInygMEJ3K5bUsB1Hy/WqItckJ4P3BSoLMBqJOewqDYWQGbWQKzjbB0C0k9gCmSpTg5bhDyVpqqzpVsAP3nv7pcfqYf/+7nFwujANAsMQPo55cFgC6v/Ml1HdD8xpLf5HKHcidvQuz5AGrfXkLP/Cx0kq8zAqiv4n0EV5/FULFvJCtZUrdr2kZhu8ibm7X5OiWAepe0KQPQZTTi0XQhgMrt94lO3I4XANSJF0AnEffiInuTi0MmywF0dNv57qwlO0ll3MY0aj25kgugN/70Zz1/efmjvwOAFogZQD998G9ztLz3EdudkFgAtCAIi5PAyEMAdEmgqkcIneSregBlGUA3gxRDBeHtwMkWgMaZgrR8uPsVoZF8nRFAd98P7LAM5cc58bY1AFTrgFy5d2flPgBdxHk2gI426arOlVwA/aWd/lT61eXPAKAFYgbQd3+FfXn3d757wT9ioGgXQO0uaegkXwDQxPtnm7ffeTs0ki8AaOL95p0U6OQAerYtVI+TpUgXs38GgP7+F3/8j+rB//13ehVevwAAzRIzgL65O8FPNGrX3r9ZPwtVV+OvB0Aj75cA6OBWZfQp4aGTfAFAE+83P2+fLwBo4v3mnRQIABp/v3knC6UvabXtpETbTowMgP7u52YB/pfq6E9LpADQLDED6OtXP3hPzGL728Sey2ehGmz8LAAaWc0pAlDbmM2lmkIn+QKAJt4HgBKMlEjQigEqKnJSIABo/P3mnSxE4s+nA+jPMANaLl4A/fzy9a9fzJnuXz6aqc73y1c/LJ9FPlvN8TfJ91mcBEYeA6AzgnpFAaDp9wM7pwHQB+425QsAmni/eScFAoDG32/eSYGeuwT/C3Uy0m9xDGiReAH004eLO9P9hpzfmpdnAPWemW/3VBeAslwljwVAeZbgpxKDVxIAmn4/sAMADYwUCACaeL95JwUCgMbfz3cSK/AcJwW5krqm/46TEu040bInIf1Kn4T02xu6/Nl8UvzfAEALxAug7/r6S/NyuznrSCHn8pn5dh9ABVXDne9TCkmOICxOeIK4MvqvpER9hC7Ugj6AkqN3tpkfF6RyeVBB/kw9ldtYkMp1RK5kdMhnCPLgXJFSDU/TxfnJH3qILID+/hfzlOdvL3/0//xi5pfFBCgAlCpeADWHd375ePluAaCX75bPIp9tce+zphlQb+5z+itrmah46gxoPYdrnC1r83X6GdCTzSXV46RAZ58BZckVUtd/tqxdzmkGTnQZe58QwsD2nAvRTxefn/Sz6TDQ9XXoAaBUHXQrzulMd8IMqC8AKDkIB4BWM05gCf4ETgIjBQKAJt5vLFfqSRZBK1ZtrjQHoN496FJOTFlz6dBqAXRahb+sLj8PAM3WQQD6dvnJj4RjQH11AhWBkQcD6GCfhE7yldv2I4f0AEBP4CQwUiAAaOL9xnKlnmQRtGLV5kp7ADrfuXjTySxpSlUNoFsCgBJ1LIDa896//s3yWeQjlTX+yOHPTwLQsEAhgM6F+gLQ+B0uPZ1sKN8JwnLqHAA0pYqG8lM5KdDZAZR0/ml3ADrqe91vOJkl3RmzANC2dSCA+lf+DJ6F4h4odqb693sQAOi+yG1/2hr+bdmcngugHN1z8CW331h4NOqqdu52Mqo6WYYFgE5a24nfv3uhyE5pYIeyDrnj5AkAqj0ddAx1gcKWTLokZJGRugF0+cNLRkOWrA1UkrXzALSomsCJKSoHfRvR/ZENAHpisQKoW2Z/nR5w3gnJv5Mkod3K9dEmIiyzF4TAfQV4Exgp6MuKAXRw+58PA1BpuXO+B5PZKHbjPHcJPsZ9gR36KKwCKQAl3GJ9x8jkJJMdw3uHPABA67te9CEAKiO1u7KzHySxhVaF9oJEXhOUQqv3vV61zAkANKUKAdRFynbCsx6oBp9sAF19N6H9bBROKuFkJQAos7jPgleTm59fpsM82e4F78GkJADohDnTsSZ+Vy/WhXbb7TQFuoTY/Pm12cPeUdf7QYZVmFIAXZQaQickLX7OPlQo4zN5zpvFEHA1ADr5W26ioNOiQcVinycbQEe1jQe5Gijy2FHqVJHuTNKVE92tbzsJXhLb33oYgBImb+IqANBwj3NtZnB3c0jY2e2cVNe0DLJwMm+6/SDpirHvUBLOKzN9juXMZrsTli/3odW0w1a4dOMVtG/NyhX96+7bWSEGUfsIi1JFY9Cw3iRiXeghAGoNeU8CJyaSNLMlukNz1ZkBoOvBN7IKZx/HnawFAGUW+4Xop9lNc7zn22ViztuLM5YunwXaBNDB9Pxyf5yYJ0kHRTtS4YVcd8+EaVQVxB9xVolOQeG5FQ3SS3vhvy1JQdTN2/WPCdZ3VWxi4/e0AlAZbZUOrLxdAO9ToZNx9YJUTDTo48/19vN+9qEAul8tc9W6idnRw1FyrqgY8w+d91oi01zUXJEGC+YAYmGElLWDTTkHonOd21+zP6s1LLf4GN9C0YRZPfRrct440WEkThfrPYOw/WyIChXeFxAAVA7LHZZVu5D7vZPpVOyFZm5aOJGEXWyTb54LL1eIWWv7FLMyMdgB26+U7SBmF3u5nXSf673i/olu66DF2WkHU9fu2ME4Uyy+/KBc8b6e2pql+xFSWjumZRJW4dzwsWwQ9C7BGzsGW5uZu9g6703dJjYkdQzaBVCTinO3NZguTQ/FMjg4LrVzYkLYJ3bruabmGDXqJBAAlFnMx4C+66vK60X2V3dfpODZWqlNNiWJSkQSri0+OjgyGC1JqaCEOKpP9voRE8VG349gbMw9vENR29GuD8reiCSXPZp9NJD6skAGQE2F+COfJRfzskGjuRsLJiqsx0X3KPW0pxkv7ct6k+jKYAVQf3QijOS64DB40DV4taCDECZz5l80mu2sOmyfamlWdG+rp4utH7c5aJtZbzE98EwZ5sYPwkSf+7StA6HecL/GjqLzq/4MvX3RfqPu5a/q623u2q9bcZw3tpo6dGVSg81aBKgwQY0LCtybVjjYVugvcPqbfCeQbcu3B1fbou17+yFc0qo9hlsjknZ/byRsZ5MNtm+yU/A5CWdas+NQKU0jcBtNzevblPbi259uOVg9UQA6p64GPvOD5LqK5eAlh7EyePtve6Lliv97acPHoKe7tUF/HBlUq6HE8GrXZZ20vTZl+HAt2n3cY8n9n2MWr/Rv9yYlXfOkj0F+QRH/NvVAjWy2O7YZOqyKL1LCDDQ6fQeXaS4xXD7ahAGAPkfcJyF9+Tgxpl1jf/dodP1spSSA2kNHaF3z8sO6e9bdoe60KezoIrjx2Gt/Yxb02dHChjBtiThkGS25QkUtqJY5lJid2S5xMXM2LCVH/xUPUByAmve83slusOVPVG+MphYu3tTApggAuuABYu9sPjp4v8Dr8DPr1sD64DO7Shp6CD/G4OFxTta6SFf764gjpw0S7HkZTDBJPNh6HhxZDu6PztSJzF1myQU8mTFFhvLyabDfygug3picmyrSNgRdQ0NWvo2L7Sst1M6oRQ6h1xVGb//JUikxhvsRNvdNpVA6ltmD6eFUQuhJXlc/g2lJfhszXh3Aem+bdLdgPBikNi3STxP7EwapqU+VEbQqoOSKt39qohPkdiiHRW3oyqEFGb3OyatVMn7aILEqNj+K8GlnZFwGsU2Y/GvcboRw3qT/vv1KvwM2P9xBpX7VmBhdXpjCYeq5TkjVp04yQfIOAGXWQWfBF+j7a1xTNulHg0yU2ZfpXYerasKZn9YWHBnMba7QyDznYdK/PMbV/JSpTeXHsJ2P6tLml66mqV6TP04xjZbXsK+DftMy8dZv8+rzcmv7JMc+gKbCmk2j+xdS3IWjScL0WDpcRpTQjRoXy7bzVczGXO4Wa05gubNRgg/5/bYBwunHuCSW3tg/LDp6/V0OszSU2DZkwi0k7Rvq09Jrc6osLVe8ZNnIFekOFs+rXYs9LleG3ITzY/m1kPXZYW6y/qYyXR09kPR7N/dHcyPdivmc3kTSbEK70VWnY3/w1W1W11x9XvBrx3yF6u+WUDG/7tJb6sKS2K8QcuXqdikXPQWpYuRVZ5ew9aT+LehY/MpQFVcQwaVISc7ZINdl3mZEsTs5c18rXd9inuhi8hqvbQORdhh23YfXHG3hOTPl1XsuvVrU4x55EAKAsqp+AOWRcPiaOdhEVTrazEZ0uyonGw65lnpd1Ifj/eLA0o4CFF10z7wrAoBe/aG4+GcQx619qZ7N6wzvcFIc436Zn2Erd7EDYdPFdupSPZPu01Lt0Uj7Uf1nHoXVoGNCXO0Mqvt2Z4QRKswgtL+3FP+0onphfssd+baMmu/CPNZVLsvIxA8q572Los8O0mStbyHoVPQm9hhjVdz+ApdjGi9M3yXD+lqEY9xZMT/gnikQA6DS/pg7QrnWlv056TlxrxQE0TGkacsZH7e7DRYY5YJnSZ83O8LD1W5492E3plETGQD6FFUEoInXH3r1lk098uLIm2IxkrX0n1K1t+K859fR7GyLPWuLfxBP1hLWC/ccXq9hieB4vt1fKXZ9zMo5rk8dRUiLm7JzT77V2cOV/yKak+34iToxq640bzQjGSch3ddnEu1sKjgfvwYnpZqB0S3H62NlsyLI8bG9PgCUWQBQutoC0FqcHHsZphIJhhiNOREMuyuVXwe0TIIhBpyEqv1OSCUSDDHgJBQuRH9iAUDpAoAGAoAm1JgTwRADAJoQnIQCgMYFJ6EAoCcWO4C+eWe6q1Pib9JX/iw6C76xRBcMMZqqEgBoWoIhRp9ZC6goUWNOBK0YcqVEfToBgDKLGUA/vyjinG6E5J5pAC27DmhjiS4YYjRVJQDQtARDjD6zFlBRosacCFox5EqJ+nQCAGUWL4B++Tijp7nb0acP/k2Pyu+ExCDBEKPPoXxTANCEGnMiGGIAQBOCk1AA0LjgJBQA9MTiBdB3PfWp7/f+7q+333EveAYJhhh9DuWbAoAm1JgTwRADAJoQnIQCgMYFJ6EAoCcWL4C+6tlNfTP4N4WcSu/ujpzRw0A7afyCIUZTVQIATUswxOgzawEVJWrMiaAVQ66UqE8nAFBmcQPoN/6DVzUfal7SS+9v8aNAO2n8giFGU1UCAE1LMMToM2sBFSVqzImgFUOulKhPJwBQZh1zGSa13P755etfv5jz3vWk6OjW6VfqpPELhhhNVQkANC3BEKPPrAVUlKgxJ4JWDLlSoj6dAECZdQyAvptzkdx57zcA1evxnz5YAL146qTxC4YYTVUJADQtwRCjz6wFVJSoMSeCVgy5UqI+nQBAmXUIgH5+mZfb3/X1l+bFd3MOUhpABdSjLtSCPoAeaQhqQB5UPNsKVLmQKxBVAFBmHQGgN9acj/I0B3t++Xj5bgGg0dPgO9n7FAwxmqoSzICmJRhi9Jm1mNUqUWNOBK0YcqVEfToBgDLrAAC9oebqIM/plKToDKivThq/YIjRVJUAQNMSDDH6zFpARYkacyJoxZArJerTCQCUWfwAOt3+aDXD+Xb5yY/RY0B9ddL4BUOMpqoEAJqWYIjRZ9YCKkrUmBNBK4ZcKVGfTgCgzGIH0E8fwpPcNYDas+BxGab71FSVAEDTEgwx+sxaQEWJGnMiaMWQKyXq0wkAlFncABrjzxlA/euARu/F2UnjFwwxmqoSAGhagiFGn1kLqChRY04ErRhypUR9OgGAMosZQG/8aac33aL76/QAd0KaJRhiNFUlANC0BEOMPrMWUFGixpwIWjHkSon6dAIAZRYvgJrz35XMVOfnl2lSFPeCnyUYYjRVJQDQtARDjD6zFlBRosacCFox5EqJ+nQCAGUWL4C+Ldbfb6g5zXWaoz/fLhOB3l6MrsD30vgFQ4ymqgQAmpZgiNFn1gIqStSYE0ErhlwpUZ9OAKDMYgXQ6QR4o4k5373H47T2bu+LFFEnjV8wxGiqSgCgaQmGGH1mLaCiRI05EbRiyJUS9ekEAMosVgC19970bgB/8S7K9O7RaKBOGr9giNFUlQBA0xIMMfrMWkBFiRpzImjFkCsl6tMJAJRZx9wLvkTfX4+UODR6hqoxUouTC9WJD6CHOqqkYq4VOanGCNWJBxU12HmA4CQQciUhOAlFHYQAoKwCgD5Y1RipxQkANK1qnFRjBFCREpwEQq4kBCehAKBPUUUAmni9sal+wRCjqSrBEnxagiFGn1mLZdUSNeZE0IohV0rUpxMAKLMAoHT1OZRvCgCaUGNOBEMMAGhCcBIKABoXnIQCgJ5YAFC6+hzKNwUATagxJ4IhBgA0ITgJBQCNC05CAUBPrIcCKM6Cr8hILU4AoGkJhhh9Zi2gokSNORG0YsiVEvXpBADKrEcCKK4DOlZkpBYnANC0BEOMPrMWUFGixpwIWjHkSon6dAIAZdYDARR3QpokGGI0VSUA0LQEQ4w+sxZQUaLGnAhaMeRKifp0AgBl1uMAFPeCnyUYYjRVJQDQtARDjD6zFlBRosacCFox5EqJ+nQCAGXW4wD03ay9v8YPA+2k8QuGGE1VCQA0LcEQo8+sBVSUqDEnglYMuVKiPp0AQJn1OAB9NUvvb/GjQDtp/IIhRlNVAgBNSzDE6DNrARUlasyJoBVDrpSoTycAUGY9DEC/fDQTn++Xr36IFOik8QuGGE1VCQA0LcEQo8+sBVSUqDEnglYMuVKiPp0AQJn1SAD9Vj369MEC6MVTJ41fMMRoqkoAoGkJhhh9Zi2gokSNORG0YsiVEvXpBADKrIcBqDkHKQ2gAupRF2pBH0CPNAQ1IA8qnm0FqlzIFYgqACizngKg0dPgO9n7FAwxmqoSzICmJRhi9Jm1mNUqUWNOBK0YcqVEfToBgDLruTOgvjpp/IIhRlNVAgBNSzDE6DNrARUlasyJoBVDrpSoTycAUGY99xhQX500fsEQo6kqAYCmJRhi9Jm1gIoSNeZE0IohV0rUpxMAKLOechZ8/DJMELQt5ApEFnIFogq5AlEFAGXVU64DGr0X57MTC6peyBWILOQKRBVyBWLWgSTVlOq5ExIEQRAEQRDUheq5FzwEQRAEQRDUhR4HoOPbZSLQG39GV+AhCIIgCIKgPvRAAB1f1RXno6cgQRAEQRAEQZ3okQA6vk/8iQNAIQiCIAiCutZDARSCIAiCIAiCAKAQBEEQBEHQQwUAhSAIgiAIgh6qegD02VeOhaoXcgUiC7kCUYVcgZj1YHo6rSoC0MTrjd1zVjDEaKxK2rsX/KUaJ71mLe7vXaLGnAhaMeRKifp0gltxMosHQN/VNebVQ/9M961nK3XS+AVDjMaqBACakmCI0WfWAipK1JgTQSuGXClRn04AoMxiAVBzk6Nxfa3PrWdrddL4BUOMxqoEAJqSYIjRZ9YCKkrUmBNBK4ZcKVGfTgCgzOIA0Bt/GgBd3u1o61mgThq/YIjRWJUAQFMSDDH6zFpARYkacyJoxZArJerTCQCUWQwAekNKA6DL+71vPQvVSeMXDDEaqxIAaEqCIUafWQuoKFFjTgStGHKlRH06AYAy634Afb1c/tV/0QD67lbbv9l+FqqTxi8YYjRWJQDQlARDjD6zFlBRosacCFox5EqJ+nQCAGXW3QD66cPl2y8fNYC+muX1t4k2t56F6qTxC4YYjVUJADQlwRCjz6wFVJSoMSeCVgy5UqI+nQBAmXU/gP7nH0cDoLd/9eTm++WrH7aeRQJ10vgFQ4zGqgQAmpJgiNFn1gIqStSYE0ErhlwpUZ9OAKDMYjkL3gNQfTLSpw8zciafmW/31EnjFwwxGqsSAGhKgiFGn1kLqChRY04ErRhypUR9OgGAMosVQN3lmCbI3Hpmvt0HUEGVlOSiUDvyAfTZXnZ0ebaB7uVBxbOtQJULuQJRBQBl1mEAevlu61kkCH3vU8p8iyL/IwQnBRIMMXrd+XQPE0VqqZh5BvTz3077Wbe24e7SMF8wIn4VsoOc9Jq1mNUqUWNOBK0YcqVEfToBgDLruTOgvjpp/IIhRmNV0iiAvs5p/vrNrVkYAn3PgE8eJ71mLaCiRI05EbRiyJUS9ekEAMqs5x4D6quTxi8YYjRWJU0C6P98mc+1+/Qfb3/eDHe+pe5De5iTXrMWUFGixpwIWjHkSon6dAIAZRY3gNoz3b/+zdazSJBOGr9giNFYlTQJoP/fNzN7zrIA+vpt8iMHOek1awEVJWrMiaAVQ66UqE8nAFBmsQKof63P24OtZ6EyGv+Qb1HkfyRQn0P5pgCgUc1L8BZAP798Zx78p0t87+swJ71mLaCiRI05EbRiyJUS9ekEAMosXgB90J2QOAC04EymPofyTQFAo/IB9NY4zA7Xpw+3ZvLp/6AT6P1Oes1aQEWJGnMiaMWQKyXq0wkAlFm8APqge8EP+fAo1i8AQAVDDABoVMsZ0PHdn/W086EPcdJr1gIqStSYE0ErhlwpUZ9OAKDM4gXQ8W2+5syNMedJn61ngXIANH8KVGR/guQkX4IhRq9t3z1MFKmlYlYAemPOW/LbnTQA6B0StGKAihI15kTQiiFXStSnEwAos5gBdHxVV5W3q+3pZ2sBQMnqte27h4kitVSMA9B58nNmTin1k7+NXQPiKCe9Zi2gokSNORG0YsiVEvXpBADKLG4AHd8nxvyG8mwlAChZvbZ99zBRpJaKcQD65eN3+vKfNwB1Tx7mpNesBVSUqDEnglYMuVKiPp0AQJnFAqAs+v5K1jDQy2qJMEh2DBaFRp6lsznxAbQCO1u6TH/+x7//b7e///IPl8uf/vfbAymv1//5f+knD3PCpGqMUJ14UFGDnQcITgIhVxKCk1DUQQgAyioA6IN1thb3CLUJoCvJgoSrZhNVYwRQkRKcBEKuJAQnoQCgT1FFAJp4PXoZpuw1eBEGyT4Nvs/FzE1VvwRfcLEDriX4tXD1WoYgWFZNSTDEaMyJoBVDrpSoTycAUGadE0AlAPR+CYYYnQBobroBQCMCgCYEJ6EAoHHBSSgA6InVMYDmhuh0KN9U9QBaIhG8wgOgDFevLVCfWQuoKFFjTgStGHKlRH06AYAyixVAv3y8WE3n+trn+sRftrPgWZbgs2P0OZRvqn4AZZl3zM2VOIAyXLsBt08QtGKAihI15kTQiiFXStSnEwAosw4F0M8vCwDluw4oAJRBgiEGADQqAGhEANCE4CQUADQuOAkFAD2xjlmCf7t83illbgAAIABJREFUNV1t+9MH/5qHjHdCqgZAT3xB0tM5KTsGtC0ALRDLcbHHGCmRoBUDVJSoMSeCVgy5UqI+nQBAmXUIgN4gc74w/bu/3s55L/haALQapiiRYIgBAI2q7hlQAOikPhvRthpzImjFkCsl6tMJAJRZhwDoq57kfHM3SJpo1N6RM3oYKAD0DiMlEgwxqgdQnk2Um3DHAShOnaMVA1SUqDEnglYMuVKiPp0AQJl1BIC+X/Qc5+tX3m2vDZXesDR6FGjWrBYLgOZOBAFAAwFAozpuCR4ASisGqChRY04ErRhypUR9OgGAMusAAP3yUaPm55evf/1iznu/vaonPt8vPpda5QAoz3VAc4NEAJSDhPPVa9t3DxNF6gZQlt2m3BChk+dcmx8AmhSchAKAxgUnoQCgJ9YBAGonQD99uLjz3m8AqtfjP32wAHrx9PjrgAJA7xYANKrKAbSDeXtARYkacyJoxZ6XK/n7go1todM5AYAy6wAAffUu+zk/ml8w5yClAVSQNdz+d7c4grAYgWjyAZT+qdvOyv1fPYi8DX2JB+Fxcn+MDpLWg4pnW4Eq1/NyRcoHfyF0pwCgzOIHUHeWuznY88vH2ys+gEZPg886CSl7EkeEQbAEf79OMAPKdNesrCgHzoCynDqXPfESGsnXOWdA5fYsFdHOpvpsztvqYgaU56q+LBe1wFysIJUCgDKLH0Aj5xhN571HZ0B9AUDvMFIiwRDjBADKkittASgHk+frtAAqNyCUaGdTVeMNh5MCdQKgHNeiBoACQM8rdgB1Jxs5vV1+8mP0GFBfeXe3uRsqCk6lB4AGOgeAZnauoZ3GALSDrOUD0GG4AXuSQYl2NgUADdUFgLK05i7OKdwUAPTEYgfQzy/hArsGUHsW/J2XYWID0Mym2+dQvikAaFQAUJKREglasfugYh7UJ+aU0yTVdNWN4XwAWqDGnAhasbMDaAfnFG4KAHpisQNoDC8nAPWvAxq9F2cegOa2OhEJAgC9W2cA0Oy9ldBObpDqATR31iQ0kq/zAKg0ACrt6C4TFU+0s6nD8Kb3ZVVBK3ZuAMXFqAGgJxY7gDq8dIvur9MD1jshsQBoLhAAQAOdBEDzRuLQzmD/0FQ7gDIcFpuvMwHoME1+zovv9sX4HCjRzqYOOq4vxcxZTk69wCtoxQCgY8H13XodhACgrGIHUA8v3+wF6aeDPlnvBc8DFZkxYkN50HD3euzQSL56bfvuYaJIIlcyeSu0UxGA+r9FT9RtJx0pa8edxA2N5Kt+ADVVIOejPoflDS/iPEe0s6mok/svVMADoPl0U0+yCFqxu3LlLjvVAGhFp0PlCwB6YnEDqJv2nFHzm9GdlvR2md66vRhdgX8GVDAAaGADAJovQSpVDqCZ5BfaqRNA9UGKm2dp02dAAaD20M/p+PDIpQLuBNBkBUeP62O4UhYP3kSKbSdcPckiaMUKcyUbt0I79QAoi5MOjkYFgDKLG0AX5yC962vM6znRV3dfpIiyATSrAxDRIGGD4RjKM43kCwCaKJIcQLO2UminIgB1QSZQmteJN0/T3s9aylAaGsnXCQB0rkaNnuHGIgLoqjb1043dhNi8Yz6Bhk44rvMR4I2acAeALg/JII1FoZ1qADQVZON3ReuEwUm+AKAn1qEAOk1+Xi7uhXePRgNlA6hpM6WNf4xNgeYvZvofIFgJjeQLAJookgJQDVzESYvQjiISeveaBNC1A0sndCf2p0ynZquJOk2h8Z+3vQQvnbb26EIj+aofQKd5T9evhO+S7Kwmk7xp6tSp9IlrNyRcpJIldBJM4u6mfxRvzIek+yk628hZm68TAKh3PwfadGhoh2cX4YBjy729pgwnmAEFgObqgFtxFur7K1nD/Heer5j+lf57y2dWIhrEhNj/fNLIYMpPkYJoFCPP0tmc+ABKjz3nilRbibixAzvD4h9ChlwSRrx0k9KLNeUhycktik7+GwXMf00EeR0SQWJOTNaqGdS5GZh51GiQs+WKlyx5uTIM6TocSHaGZQipWE1PVOdsovg7iQ0UdTLnyOKjOkAySMSJdAlnf8j8s/Sja9AiqkmWI3Nlaom2ESkiz7czpLZyjrwgarvuD0SxXPGdSJsqQ45BudF4yE6eJeogBABl1YkB9GoGzEjTIaSXBtBh9YmsNqRHLH8Wae8jZ2txj9DhAHrVMzbDYp+FnCvD4l/C4J0E0Kvq0KXJmatJ4XhHnxoo4iMDdbQYPCIfDIQOqjEMcSdny5UiqJA71UeqGDks4khbpzMaJLZz5KtiZuzsY+wjsR5u3TUOZuI8sueddKIzdtA/xO3xSIPJq1jVJMvBOytXXRlzY0ztQ27aGTZSLnsX4eqNQztuok7MdrVJNv+ugTStYqJk83Q1uQIAfY4qAtDE6xsHxqsLpUyrB+bIpLntxKKIaBBply7dCbDzygp9MXNUJ8xKvRy6uwgRGskXluATRdK5orfPPPDadEmstgZ2Bv+BHsc379EYW4I3y/jDMNqE0YP6kFpxDZyMZpoyWjz6aiprRxfG/gqZuuBpaCRf1S/B760gkipGLq8xoGJ6aRIJQl6CV72bHKLHhwZO9AFCNkf1joY5bjiW+8mbfpgDNIJ8XyVQwkm+ql+CV0dwGdoz541lHhs7JI97SXUtMSf2WrV2y6rtnOXEO0xJ2hWRcR4Q48cjxw8GaP0CwwBQZp0RQBdnUAzq1IFB77bFzl6dJIJXHFWoTll1H/quJxkAqih21BcN3EXQ0Ei+AKCJIulckWrgNbsc08A8xC9HtA+galM7AA2TJQmg6pHmTgOA8+fJTmQCHpbf4ZRC4STHdguge02XVjE+O0YqmI59Or3MnNbodq6jmy3mZDSLROZT9rHMQuHUbn3lySJoxUp3VuSwRPnwEO89O0Nw+rnZP5aJ3YzEFjL5sXI4JpA47sR8Tv0gcyUGKeP9ze5uk3d8e3JPvZ5cAYA+R2cH0EnSjujzYf65AKqXHNQ8qt3pozuxI7nq1QGg2RKkUncBqJM0q4n06T6fHT0INBNKuQBKxr4tJ1HlZG2SY6tmitMAqJsb2w2SutWGHLz96sGHQDKAmh0ub7o728k8XR/5wgwn+ToFgK4vFKvPM8s5pVAfFuFdKWEwwxFxDNJBhmADu8UekhMznxt2CvEd1USu6ArQ1bA4JiBipJ5cKQHQX10uPwOA3idmAFWnvd+kr/W5PO+d6Sz4WAvZenuSCF5Z73nqPn9+Eh+aN5w4A3vnSodG8gUATRShAOioZxjsrNC+nWHx0OCFDhXjuG0AjerxAJoaJ6tmijMAqF6zjhM+GUDtXo5U96P3g2UAqLQ7XOsPkaFi6yKRVSeLoBVjyhX/imh07NNrM2YKU+qdjXlRJBIksbMS252U3iILxYm+qFvUOj1X1M8Z9d6XOcfRHCpHcJKvZwLo5Y//EQB6j5gB9PPLAkCXV/7kug7oMUO5nnGYH8anUUlOAKD5EqRSfADqlA2g4RR3LFnOAKDJxcIWxolDADT2fmhn0Eso9DXrTSd3HCXh7R7HjuPLQOH0wvIQCRU6ydcJAXTUx4enDrBNtubBXEZNTXwuj8imOYnPuyZXOQIn+rCcnJ3SpBN7aPs8nyPtzg8RhfP1RAD9X//PxCQoAJQoZgD99MG/zdHy3kdsd0I6CkAHrxUXAyiW4PMlSKWOANDcJfj5AM79ICcA0LwggZECdQSgGxdVzQVQapCdNZ6IHQCoFnOuSEm9basqJAczh7muadIWYunhCnZKN074NJe8XfWVLXQsKwD9k3/67eXyR38HAC0WM4C++yvsy7u/890LvuahfPemuoGRAgFAE0UeAKCxKW4AKEX9AGhmjEcAaKkTWpUs20ToJF8nBtDk24EdDaD3YR8jgGYF2aqT+E9qoWMJAPQPf/jl5fJnANBSMQPom7sT/ESjdu39m/WzUK0A6E7kwEiBAKCJIo8A0MhHAKAUAUATbz8kaw91AgClvB3YeeAW2nFS0W5Tvp4MoH/4578KJ0EBoEQxA+jrVz94T8xi+9vEnstnoZ4KFaQgRCcA0FwJUikA6GMAlMZZ+QKAJt4+XQ+3fn91XHTgpEAA0Pj7NecKy3V0C/RsAI1NggJAieIF0M8vX//6xZzp/uWjmep8v3z1w/JZ5LN1ASjtAHAAaIcASghSAKB1D1mBkQL1AaCNQQUAdBIAlOKkXwD9w+9+vpoEBYASxQugnz5c3JnuN+T81rw8A6j3zHy7pyee2UwMAgANBACNvg8Ajah6AN2rFwBoIkiHAHqyLfQQJz0twd+Ic63FBZkAoETxAui7vv7SvNxuzjpSyLl8Zr7dB1BB1bD9ttx5nxRk9/10IdInoWz5AEr+0HGbeev9SzVODgtytKS86+MeVJA/s/u7KRVTzxZ6XJChjpQp1RG5Us8WelzW7pU6dZJoAUCZxQug5vDOLx8v3y0A9PLd8lnks83sfWIGNFeCVAozoD3NgN55774jZrViqyKBncZmtfaDqBsRbzop0NlnQFlmyyMFmp+3L1AFS/A4C75UB92KczrTnTAD6qt2qACARgQAjb5/agAlcVaBsnIleW0aohMA6MMAdCoDACUUCOwAQOvJFQDoc3QQgL5dfvIj4RhQX7VDxWEAutuDEIyUSDDE6AJAl+BBuaQ3ADQiWq6422LHKZTopFqoOGoLHeNk77wSc61xACihQGCnLwBt705IGwKAEnUsgNrz3r/+zfJZ5CO1AWg4+j0cQOM3WAOAtgigbFCx9vewJfiN++UkjKSiqLuoSBnLf4qT8agZ0PAu34Gd3c0c1tKZATQWK3BSIABovAAAlOKkRIJUCgDKrAMB1L/yZ/AsFGvj3x+39oMEczA0J4k+20QKjCScqG8PBryEkRKFTvJ1dgA9aCgvAtDIll472Z+QYgHQ0MnaSEzuHtaWHHeaTyqOvon0oCB06YbiZDwIQPU9uzft7G7msHYL5h0j/UK+kzBGQV9rYm05SXxIuj4u2MzEZPE/VJa141EAum9nn+7DTfQcAGXZbWpvCR4Aer9YAdQts79OD550JySWmYp5/JPjIkw+gJqe1ethAyOxezvqAXw+vF8uXp+DZB9NF+XY0Em+AKBjrHsuWoKPzPitnewNWTPFrtzk441cJ/7+FppLD36uh1Cxmyvq08PEaMOg4szEN/hLAXtOtA6Birl+VbdgXgns7AaRmqsdMZUAaMg3uU4c4LvXigF04ThwEhb3wHNQW7wcQF0nu4bQXSNKBblCaUP3A6i/j6AfPMeJjOzxlAHoOsraSYkeeXYjAJRZ3GfBq8nNzy/TYZ5Puhf8qIetRaaJ7CBzzyh9Olw5Sdx1Uw6jNw6bTn4wVBwYSQDo/DNG1T3bEW8PQMPG5fXyhYuZm7oTQLUnmpMSAC2bS1q8Ive7+KB/XgGowrO9KCpnN+aSdm/zqufolvBXMmQpzvKciGRh88VSceNgH6g/XpmtXFENRrHIsjItnmi82HOiRYKK1ZYnLjerBq4neFd29pNlNFztNlLRLvaiUiaJdSHCz5GG73WcUgAdF3s9gRP/Gxc9o0oTtdUN2KtfpZ3EOrTR7VDbzk311eudni0jnvIBlNAnzFMHOzxM7BL8xYQiAF11T1KunRDmYvWQKu0mLJ0YcmPZ9HftZDtAnB1zBiHjIOz2aU4AoMxivxD9NLtpjvd8u0zMeXtxxtLls0B8UKE71CG9V74/lKsvMituKlmXTmQqiB4dbJMdTDc7BxNB+RBA5/5tGPRI5zPFMP/4aItb71+aaQEHA9I2/Ujb3zuCbz0nppQJoJ4Dq8BJShkAKu0wldPH64+uOicCU4zS753HqVX5AfWm242i43hr2GL5Lp1ukniTzNrVF81L4JShXHvVSWb/lWbfyTHB9ZrMMUMkQ7gubKMnd+CiygBQ+4VU2FK/bIzYIW7m+cuk/rnjemeF1jktD1EIx1Py4ZvzPpgOVA6g/oYTqc7EoafuGReTlhojbZ14HUSkOS1imTmH1aSuoHnPBtDlvERcQ7gvJdbVQppyN79pKNxCdvzxjpARiwKS5GQ1Epkuyv8imhNdbhdAU7MpwbuUpZXF/spSutCGE08AUGYxHwP6ri/KqhfZX919kYJna6U2mUkRl0QZe+UGJ1x7MY+yetZlrpo4Q9yJVAew2ZLrYOEXDOaQIfNdqylc+8JgDwwIW+dgC+vfqz9iD4iVXvfh9+Pjun7cj/R+U+wr420/JIhx9XXm9+ifwwigPuDOP5gS2M0n2er3eZQWZFG9FzWT6XYAhiFyFFU0itTLvDICoEQn/pe6ISu7+dhDWaKb3jYGPee5aqbOsl+zsfS3Cb/9i8w0F60aKVCh/JjGlFEx0uxiBsf65FXu1PCXTdKQOM2Fv5WDisn4OW7fYQ0V9J+jt7Q3++71Ls6S2YhygZ7ufQtLKlvcPsxgd6jNHLvp35RJ+0XS7gAx7qz4FTx3LJT6MNvH71mKptxHO4cQhiDtHku56OJW2zmnS/BJf/D7BkmM4tYEx8EbmkfbEP2xaTl8j17X6CeXXHzE9VZug82/f5R2bWYp/fWC9PsBoMziPgnpy8eJMe0a+7tHo+tnKyUbv5laMovZGX38oHtp3TMOmkokFU3GZYvT45/uCIcMK0tL5onuMaWZDLGdanxEMb9n2Qrdm6M6/WowEeWye5KLyVDzhdKrnFUz9hU023H+Nh9Al1jrWws/rwaNQR1kEKwIxUUA0IVdMzbtSw7LzWx3FLLSzcuVi9uIelE9g0xm/rXZ5m+O3HRbTZJpnM5qPzZN/HFg9Gt6Ex7dljfHdq7yww7SxF9D5HgSVBg/g4EaWmjPzKp+87LFuhgGs2Yi9SCZ8XHnxe80spJF7yfJdb+SmfzeXrLpUVzXq/OX0mmaTLG94aIDttWlJqFNHaw/P8jYsY9xEXLFn82n1a3fMS8GEEvKme1Zd2vrS3Lk7PK47m21v509jo3TDtzgT83m9SsmVdx+nG2Ig7Sb341MZiD3s0KaLx/c0Gm8yKUGOyYO/hkiUtpd5IE8CAFAWXXQWfAF+v6akk6Rq86yZLlAOimviz7A7ErSwyzi2X6g4PPGkhu87V9tSxXZ9iaXv8g0/8G03LmarnGDtsl6h+mFivDmOhDlc9JZU0+0g/WvkYJUdT6ApqvG2JVZmWI+P3sTbitNf3M+P8xB5MX3Il3kPDNepsjoRsiLon5Qzkej29MZMllHi+R2B3U0u9NFt3OdNg5JHlSkws31mfc7olEGN/jdEcTNzpREuNp8c5unJMayXylqQXZycv4tS/wihpB+Tc4PpDSBb09NV7IVY65R4sbYz5XVCFK4iYTqNj0qyg6xGD6uZZtociIZfs6qVvI+aXsE034Wexty7sBdkxi8/s/8bvcB86Y32AxrpVuE/hR5EAKAsuoMAGpooqxDVP8K25EtX8+OZ7vVss9PvdBiD7B8wJGqMequ3TRK+u+KtDhVR/MvNN1+hh/1k2ZP16s3IpY4iYgAoPO36i8s28dwdko2jvnKi/FS6MBEW/BA8S6PP3VQWCfiGg7CsnA3TrsqNMQGoL4ZWdwfqIqRMnvnmF3i6vN9cRi9kyLL97ETHUt5rhSLPVek7nSL7dgO+55+vxj7fCeVaNdJ8UAtyTmnCgJAn6KKADTxurfKS11TiUgUfzLqpNzKykhRnPAUawYnRar+MkwlEvNfeUe2xS7DVOpkfVxerrwjosrjCC9SaZyHXr225DJMJRIMMep0kn3Ax2FOiiVoxR6bK3YBuEjKyeJo/WIn96nOrC2XIJUCgDLrVAB6hwRDjEd2iptqrErqBNB7xAmg96rPrAWAlqgxJ4JWDLlSoj6dAECZBQClq8+hfFMA0KgAoBEBQBOCk1AA0LjgJBQA9MRiB9A370x3dUr8TfrKn0VnwTeW6IIhRmNVAgBNSTDE6DNrARUlasyJoBVDrpSoTycAUGYxA+jnF0Wc042Q3DMNoGXXAW0s0QVDjMaqBACakmCI0WfWAipK1JgTQSuGXClRn04AoMziBdAvH2f0NHc7+vTBv+kR152QiiQYYvQ5lG8KABoVADQiAGhCcBIKABoXnIQCgJ5YvAD6rqc+9f3e3/31dr57wZdIMMTocyjfFAA0KgBoRADQhOAkFAA0LjgJBQA9sXgB9FXPbuqbwb8p5FR6d3fkjB4G2knjFwwxGqsSAGhKgiFGn1kLqChRY04ErRhypUR9OgGAMosbQL/xH7yq+VDzkl56f4sfBdpJ4xcMMRqrEgBoSoIhRp9ZC6goUWNOBK0YcqVEfToBgDLrmMswqeX2zy9f//rFnPeuJ0VHt06/UieNXzDEaKxKAKApCYYYfWYtoKJEjTkRtGLIlRL16QQAyqxjAPTdnIvkznu/Aahej//0wQLoxVMnjV8wxGisSgCgKQmGGH1mLaCiRI05EbRiyJUS9ekEAMqsQwD088u83P6ur780L76bc5DSACogaEM+gD7by44uzzbQvTyoeLYVqHIhVyCqAKDMOgJAb6w5H+VpDvb88vHy3QJAo6fBd7L3KRhiNFYlmAFNSTDE6DNrMatVosacCFox5EqJ+nQCAGXWAQB6Q83VQZ7TKUnRGVBfnTR+wRCjsSoBgKYkGGL0mbWAihI15kTQiiFXStSnEwAos/gBdLr90WqG8+3ykx+jx4D66qTxC4YYjVUJADQlwRCjz6wFVJSoMSeCVgy5UqI+nQBAmcUOoJ8+hCe5awC1Z8HjMkz3qbEqAYCmJBhi9Jm1gIoSNeZE0IohV0rUpxMAKLO4ATTGnzOA+tcBjd6Ls5PGLxhiNFYlANCUBEOMPrMWUFGixpwIWjHkSon6dAIAZRYzgN74005vukX31+kB7oQ0SzDEaKxKAKApCYYYfWYtoKJEjTkRtGLIlRL16QQAyixeADXnvyuZqc7PL9OkKO4FP0swxGisSgCgKQmGGH1mLaCiRI05EbRiyJUS9ekEAMosXgB9W6y/31Bzmus0R3++XSYCvb0YXYHvpfELhhiNVQkANCXBEKPPrAVUlKgxJ4JWDLlSoj6dAECZxQqg0wnwRhNzvnuPx2nt3d4XKaJOGr9giNFYlQBAUxIMMfrMWkBFiRpzImjFkCsl6tMJAJRZrABq773p3QD+4l2U6d2j0UCdNH7BEKOxKgGApiQYYvSZtYCKEjXmRNCKIVdK1KcTACizjrkXfIm+vx4pcWj0DFVj5HROfACtwM6WLgwuJlWziaoxQnXiQUUNdh4gOAmEXEkITkJRByEAKKsAoA9WNUZO5wQA+jxVYwRQkRKcBEKuJAQnoQCgT1FFAJp4vbGpfsEQo7EqwRJ8SoIhRp9Zi2XVEjXmRNCKIVdK1KcTACizAKB09TmUbwoAGhUANCIAaEJwEgoAGhechAKAnlgAULr6HMo3BQCNCgAaEQA0ITgJBQCNC05CAUBPrIcCKM6Cr8jI6ZwAQIvUZ9YCKkrUmBNBK4ZcKVGfTgCgzHokgOI6oGNFRk7nBABapD6zFlBRosacCFox5EqJ+nQCAGXWAwEUd0KaJBhiNFYlANCUBEOMPrMWUFGixpwIWjHkSon6dAIAZdbjABT3gp8lGGI0ViUA0JQEQ4w+sxZQUaLGnAhaMeRKifp0AgBl1uMA9N2svb/GDwPtpPELhhiNVQkANCXBEKPPrAVUlKgxJ4JWDLlSoj6dAECZ9TgAfTVL72/xo0A7afyCIUZjVQIATUkwxOgzawEVJWrMiaAVQ66UqE8nAFBmPQxAv3w0E5/vl69+iBTopPELhhiNVQkANCXBEKPPrAVUlKgxJ4JWDLlSoj6dAECZ9UgA/VY9+vTBAujFUyeNXzDEaKxKAKApCYYYfWYtoKJEjTkRtGLIlRL16QQAyqyHAag5BykNoAKCNuQD6LO97OjybAPdy4OKZ1uBKhdyBaIKAMqspwBo9DT4TvY+BUOMxqoEM6ApCYYYfWYtZrVK1JgTQSuGXClRn04AoMx67gyor04av2CI0ViVAEBTEgwx+sxaQEWJGnMiaMWQKyXq0wkAlFnPPQbUVyeNXzDEaKxKAKApCYYYfWYtoKJEjTkRtGLIlRL16QQAyqynnAUfvwwTBG0LuQKRhVyBqEKuQFQBQFn1lOuARu/F+ezEgqoXcgUiC7kCUYVcgZh1IEk1pXruhARBEARBEAR1oXruBQ9BEARBEAR1occB6Ph2mQj0xp/RFXgIgiAIgiCoDz0QQMdXdcX56ClIEARBEARBUCd6JICO7xN/4gBQCIIgCIKgrvVQAIUgCIIgCIIgACgEQRAEQRD0UAFAIQiCIAiCoIeqHgB99pVjoeqFXIHIQq5AVCFXIGY9mJ5Oq4oANPF6Y/ecFQwxGquS9u4F35iTSy1GRtzfOynBEKMxJ4JWDLlSoj6d4FaczOIB0Hd1jXn10D/TfevZSp00fsEQo7EqAYCmJBhiAEDjamoLjXASkaAVQ66UqE8nAFBmsQCoucnRuL7W59aztTpp/IIhRmNVAgBNSTDEAIDG1dQWGuEkIkErhlwpUZ9OAKDM4gDQG38aAF3e7WjrWaBOGr9giNFYlQBAUxIMMQCgcTW1hUY4iUjQiiFXStSnEwAosxgA9IaUBkCX93vfehaqk8YvGGI0ViUA0JQEQwwAaFxNbaERTiIStGLIlRL16QQAyqz7AfT1cvlX/0UD6Ltbbf9m+1moThq/YIjRWJUAQFMSDDEAoHE1tYVGOIlI0IohV0rUpxMAKLPuBtBPHy7ffvmoAfTVLK+/TbS59SxUJ41fMMRorEoAoCkJhhgA0Lia2kIjnEQkaMWQKyXq0wkAlFn3A+h//nE0AHr7V09uvl+++mHrWSRQJ41fMMRorEoAoCkJhhgA0Lia2kIjnEQkaMWQKyXq0wkAlFksZ8F7AKpPRvr0YUbO5DPz7Z46afyCIUZjVQIATUkwxACAxtXUFhrhJCJBK4ZcKVGfTgCgzGIFUHc5pgkyt56qJjKZAAAgAElEQVSZb/cBVEDQhnwAfbaXvnR5toF8eVDxbCtQ5UKuQFQBQJl1GIBevtt6FgnSyd6nYIjRWJVgBjQlwRCDawb0899Ou423pu5uOjGdgBi/ptpBRkbMaiUlGGI05kTQiiFXStSnEwAos547A+qrk8YvGGI0ViUA0JQEQwwuAH2dW+3rN7dWbu86cXvwSiZQAGhCcBIKABoXnIQCgJ5Yzz0G1FcnjV8wxGisSgCgKQmGGDwAett/nFrtp/94+/OmmXN+Mv95lJERUJGUYIjRmBNBK4ZcKVGfTgCgzOIGUHum+9e/2XoWCdJJ4xcMMRqrEgBoSoIhBg+Avn/jSNMA6Dt9+Z3JyAioSEowxGjMiaAVQ66UqE8nAFBmsQKof63P24OtZ6E6afyCIUZjVQIATUkwxOBagrcA+vlFH8L99s37Jb4zeZSREVCRlGCI0ZgTQSuGXClRn04AoMziBVDcCWlXgiFGY1UCAE1JMMRgBtBbWzf7j6pZ4xjQewUnoQCgccFJKADoicULoLgX/K4EQ4zGqgQAmpJgiME+Azq+mz3JiT3tfOgjjIyAiqQEQ4zGnAhaMeRKifp0AgBlFi+Ajm/zRVpujDnPi2w9C9RJ4xcMMRqrEgBoSoIhBj+A3pjz1pYv3759MwJAGWLASSgAaFxwEgoAemIxA+h0ZcBJdrU9/WytThq/YIjRWJUAQFMSDDFYAXSe/DTMqZ78Lc6Cv1NwEgoAGhechAKAnljcADq+T4z5DeXZSp00fsEQo7EqAYCmJBhisALol4/fucM+v3z81p0S/xAjI6AiKcEQozEnglYMuVKiPp0AQJnFAqAs+v56pMSh0TNUjZHTOfEBtAI7j1AlTi6Tkf/x7//b7eG//MPl8qf/Xb++ePIgEavEg4oa7DxAcBIIuZIQnISiDkIAUFYBQB+saoyczgkA9Fm61GLkCqhICk4CIVcSgpNQANCnqCIATbze2FS/YIjRWJVgCT4lwRCDawn+bmEJPiE4CYUl+LjgJBSW4E8sAChdANBAANCEmnICAE1KMMSAk1AA0LjgJBQA9MQCgNIFAA0EAE2oKScA0KQEQww4CQUAjQtOQgFATyxWAP3y8WI1nRxrn5ubR+Ms+IOMSFmLkxIJUikAaJEAoHE1tYVGOIlI0IohV0rUpxMAKLMOBdDPLwsAxXVARwBoTIJUCgBaJABoXE1toRFOIhK0YsiVEvXpBADKrGOW4N8uX02Xp/70wb9IIO6ENEkwxGisSgCgKQmGGADQuJraQiOcRCRoxZArJerTCQCUWYcA6A0y5wvTv/vr7S3eC75g4jEwIvOD1FwlJRKkUgDQIgFA42pqC41wEpGgFUOulKhPJwBQZh0CoK96kvPN3SBpolF7R87oYaAnbPwF7HgUgHI4KRAANKGmnABAkxIMMeAkFAA0LjgJBQA9sY4A0PeLnuN8/cq7T7Sh0huWRo8CPWHj5znycrjfyC0IAHSsOleKJBhiAEDjamoLjXASkaAVQ66UqE8nAFBmHQCgXz5q1Pz88vWvX8x577dX9cTn+8XnUqszNv4hHx5DI/lBYgCabeSEbd89TBSpOVdKJNYvFOzyAEDjaj5XCtSYE0ErhlwpUZ9OAKDMOgBA7QTopw8Xd977DUD1evynDxZAL57O2PgrAlAOJ/kCgCYEAA0EAE0ITkIBQOOCk1AA0BPrAAB99S77OT+aXzDnIKUBVJxPw9BUkLrlA+hjv1nKloLkx7jc/6WPlgcVz7YCVS7kCkQVAJRZ/ADqznI3B3t++Xh7xQfQ6Gnw9L3Pei56OeQvfYdG8oNgBjRRpOZ5x2qyNv+sN8yAJiUYYsBJKMyAxgUnoTADemLxA2jkHKPpvPfoDKivfgFUAkApOvkSfD1nrAFAJ9WcKyUSDDEacyJoxZArJerTCQCUWewA6k42cnq7/OTH6DGgvjIaP8cZNyyzWvnseBiAcqBwvgCgCUWwj+U8MZZLJuQKAJqUYIgBJ6EAoHEddQU+XIxakEoBQJnFDqCfX8IFdg2g9iz4ey/D1BiAsizBA0DHyjvFagA0OwYANCnBEOOBTuT28ReN1YmgFTt5rgBAAaDnFTuAxvByAlD/OqDRe3FmLMFXc82hIX80D43kB4leBxQAetjCd0HCHQagDJdMyI4BAE1KBK/UPJRLuU2gjUGFoBU7OYAWSDDEOAqFWZwUSJBKAUCZxQ6gDi/dovvr9IDvTkiS5+pH2TEAoBQnBRKkUs8EUA6oqOaaXUPuzwGAJiWCVxYZp3lPavKLZyNlKJ9e2J69DJ0sPz9rmJRuFTUfb18gQStWliv5NRPa4dlZYehXZP7wAQAFgDKIHUA9vHyzF6SfDvpkvBc8x1BeQLExAM1uuIGRgiBYgk8UqXnesSIAzc23zgF0a9YwaUcD54335n/l9G8izs5QLp2GMUmxMahw9Ds5kWq7T3tTdCc7a/Y0JwWqHkBZ6oUH+2oZDQsotp5cAYA+R9wA6qY9Z9T8ZnSnJb1dprduL0ZX4AGg9xjBDOgsACjFSfbOSqcAqhFjc9k6tKMboiXGGUFv/w3zf7FIuwA6zVrqCCooyYn5NsW+88cH9bocoz4SHQsANI59DB2uzK7dmvsVnpXJfAFATyxuAF2cg/SurzGv50Rf3X2RInowgLKcfD7k7/VFjGAJnlTq9ABayzW7AKCT9pYQNXdqkEyBQmjHAOhgl7vVwDz/Ez2YIz2rNRtQADtvNBuU5GSQ6vtn9lwEn1E4EiPa1563YxG0YkW5sm6INkHSx9lG7DAAaAr7tiKHTurZxc4XAPTEOhRAp8nPy8W98O7RaKAsqFj0p3L5b1QiDMIylGfPXkaMZB9jiCX4RJHjjheu5UIFTFmbF6QbAHXVoucMzWGTQ+q42dDOoNa4h8QqbaTmo8f16YV7PeEp7Wysmk6lORnt55eag1ABNHS8B02hk3ydAUAX1aCPdtA7CUQAHbK7p1gPt9zClOEw4iS0vLOZex2EAKCsOuBWnIX6/krWrcm5J7cu1vw7K/4RsR2kUMP0tXlhIkautz7kfifZPyd08izRnPgASg596+EZ7AwMW6gk4WLJwpK1eUEup8sVL1ly+hVdLeZ0nav6O72QaqOBHQV36bSj1fyccHruMviGeJeT6FhiRuZOktYw5KpjmT662dFGnTxJB+aK9HttM0muNn6yQ0/kin3mwl23qnetYf5q90GpLQ3X5GaijIY5FkyQSHZL54jm5FmiDkIAUFY1A6BqyLBtcT+91EBB/9KokeuMONttbNfINRcIok4AoFExAegy45b/Up2wAOj9SZvKlXTczgBUOsRzFZVAyghUpLBPfwfNyexggpPopqIC6Nb+Fy0bFYBqsrHnQg3mcNToZ6pJlmMB9DrYfsBMkpsdlnjlxnJF/aep3sf7gbzL63h3RmBzoPCgTjujZe3Ejn6vpiNk9jQOQG0QdfLbNcmz1eQKAPQ5qghAE6/vTPXb80uHrYObossfcrGMsn80TvyS3rpDTh/6s2tkNrP/yS0jPAcD5Kv6JXiuewUsV2f1P3lXVFwv2pU5kemzqalO1me92ZOlU42glyV4U7nxhdFoIoV2dloiaQleDnYrRbcIyUn64xlOzDq+6WbVuVCjPqcpfoBo4KRA9S/BuwqW+qgL6V3hKiNX1EUJLDlavqeesKbGD6nPVjMbxp68Fvs9MScmac2Ja4N32hr5cA115Il30S+pZ4USbaqeXMES/HN0UgB1h1jJ6QRR3VLMCxGJSJBR2ja/xkdik3NtVmqetQfgpDr+qBHTcInaAVD/y+2hSRQn+ToFgDJg36JyBw2gKnsynASHje0drxV3Mn+vuzyPDpUKEgdQl6c+WyR+TycAqo+vTJyrngGgWyIDaGpXOvUdgRMuANWnPulriEofSeKnYAZOCnQOAJW274+8TbCjK1efJmah3jJghhOTu+o1Z4ietYPuU+Yo5iS49G5GemdlsCQszXUX1HOSk3wBQE+s0wKoXQ4K5m3oADqOo+tbx8Eb0fMAdDT9yGCgJCDaPSMWQPepZGM32HxQ2s+njZyw7buHiSLJnZU77czds92t148HM/NNdmLBz+aInfSgbiKbtVJ6w5XMBtBBmrNcBrsLJ1NjTTcAqmeNEnocgKruIB3psU6U4v1I1VAhaMVKAXQLrDK2kDQhlity8QTY2kWIbu+ceXt7wl0Qiz5brvoRtXvu7bTPnE5ykq8nAejvf/FHfzf9vfwZALRczACqTnu/SV/rc3neO99Z8N5eeezdUCJRTF2pzzZhuw5C2+fz12VVNHO5voz1KdP5mKUuAxPZADoPoNOHBhfJu/7fvpN8nRhAc67taLtnNTvmSC05XZbcRNIetOHyLTl6RJ0o9/NH9QO9fkd1oo0M5kAxFU+/FwvSCYCO6jrvlQBo5uTl4QB6j5N8nQJAI5e4Wry9a2ddarXJs3IllS50J1Iv5IdNgIzC6ZU/spN8PQdAf3tjmb/5wx9+93MFPD8DgBaJGUA/vywAdHnlT77rgJo5JHLb32/86jYjDg1ITsIOZHBHSWWt2ZmjqwyUDDLJNhvjhKFnH3CSkymhk3ydAUDdEpm3MBU57GLDjj1Kwl+6No+IS2Vmh0eaY8W0p40tFDrx56Psi2a3JytrdaYGxWNtqh8A3dTZsK8eJ/k6B4Cmwe9sW2hRKvhJ9LnY+53k6ykA+s9/pWc+f3v5s1/OXPPH/wgAzRczgH764N/maHnvI7Y7Ia3nHZNvexK7xXw6iQfZB1AvQCrIthFzszwz3TZEf+LGDrldldU+ZPq42NBJvk4DoP5Bk3Y/I3FkfGhne0KK1j0PpvDy2D7LobHIgZP4KpuZLs+et48KAJrQqaHiqU7ydRIATepsW6geJ/l6CoD+cpr+dI9+/wsAaJGYAfTdX2Ff3v2d717wBXme3eQOGspJRszZlBqUKEYMgKZOf2qj7buHiSLbx2rZwzbsrGP8JNHQDkf3bAA0Y6WMCKDbb+dmbYRiAaDJt0M79Qzl9TjJFwA0/vZBTnZidJArmQD6+19Y3vztPBX6WwBokZgB9M3dCX6iUbv2/s36WagHA+gDhvLiXmixVIy2r3UHgJqzhzTce1D/uO75LFkLAE3pZFBRkZN8AUDjb9cMoAVB6smVTAD93c//5J8sgE4PAaBlYgbQ169+8J6Yxfa3iT2Xz0IBQMlBGhsnDgdQpfKp4a4AFEvwKZ2tOdfjJF9nB9DY+6Gd/CAHYR8AFAD6HPEC6OeXr3/9Ys50//LRTHW+X776Yfks8lkAKDlIY+PEkQB6mu655qwFgCbfD+1wNGeeobweJ/mqHUD36oWUKwVBTtzD1Z0r5Uvwv8IS/B3iBdBPHy7uTPcbcn5rXp4B1Htmvt1TXVABACUJAJp4HwBKMFIiQStWLVQ8biivx0mBAKDxAs1nbYGechLSr8yFl37/i/l0JABomXgB9F1ff2lebjdnHSnkXD4z3+4DqKBquPP9cwUhxZAcQSqXD6DkD7W1mZ8U5EIKW5U8qCB/Zrf2KNV7moTb6zIYnVSuanOlniDIFS0LoOYC9L/7+bwCDwAtFC+AmsM7v3y8fLcA0Mt3y2eRz55wVmv3HjsPW7PjcZIvzIAm3m/KCWZAkwUCO6fJlayLh93npECYAY0XaD5rC/ScC9HfCFRJHQwKAC3TQbfinM50J8yA+johVDwEQEm9EM/ha/kCgCbeb8oJADRZILDTe67EnBQIADpGx5djnJQMZI3lSjaAmpsg/c0fYgKAEnUQgL5dfvIj4RhQX51ARWAEAAoArdwJADRZILCzX7nB1RiaypWYkwIBQEcAKFHPAtAtAUCJOhZA7XnvX/9m+SzyEUaoiFxvR2QHYXASa9eBkYLGDwBNFGl+MRMAKmjFqoWKIbwFbEG/ErlJb7aTMQzSGFQIWrEjckVGdjQCOw9agg+Hw1wnpB5ubyBjuB1f/C4eRbmyv3WiAoAy60AA9a/8GTwLxQmg9zc5JgAlGAGAPhFAaZ0iADQwUqDTA+h8S9fVyBXY2csVc1cuL0pJvzIMK4otmV9b+WDq4epJFkErdliurOomsPOQXYTJibtbb5kTtZm3cyV6y5RlEFPQezFwEv2k1F+v991WtZKTK3arBJuH5AQAyi1WAHXL7K/Tg4PuhLSf6GHvXDZTseeEMhe72wsV4A0ANFHkoAG0YI+H5XjhwoFixwkl4ZY/6IkAWjhRcRBUqBu6ujGsBED1DXa9cvm5Ys14L+Q6mYhBdZV3ODEgnA8V1kT89cxkCakkw8ghs+U6WfxfGNihUexiLCvLWuk0GxLrIjsxjJPR+znZAOp+jveaSBU2zCwXGiJG9nPFhBkWoRaUIGXaiS8AKLO4z4JXk5ufX6bDPA+6FzxhT2uwaWp2dcS61P5QHuzEsuwHB0YoTlZ9a6mRkl2+bZ0dQPX61J1zScOckv4NVNdO4rdUXZSYd1ZWEw1rJ9R9r82sJTiRy6SjA6gbMcYALvJyxRswtidv4joEKvTUo2a22Vpgh8CO9rfpuZ0iAFU5ZSo7AhWkIHYuVW2xfKgwoFUCoCsc2elr00E8SBnNdNn8GtHIMQAqLZ4v7PkFCLsIar7cgeh13YsTNrPUMYa4EVKqaCfDmPg1JIq1QUY7AykSJT1q9CUX9aFLJ3LF5YEFThNA56xuy+r9uJO1AKDMYr8Q/TS7aY73fLtMzHl7ccbS5bNAnAPFaBe6XO80LhGBsFS2Oz9Abft+ELH8FuK+9LLBFwCot/JnW7e1sPnBzYJ744T3ITtUEg5fi+oQAB39XlnZyz9E306Njf5CkV+AMD0gbb/oBlKxKkLkgcEnt5KZChNE/Z5tANUcZbp513CsBT0QGCPbGWezxBt1ZPY4UQIVNOxT0KY8RlZJSACqopgxsGAo94N407Ieq1NyZRztEO81Tum/OxCoQppOznxS7HxAf0p5HDyINply+3Pd6ZdG53dwuSKX2jZiRciVoEmTdxEM/A1mxtr7teSEsyFcs3aARnNi6E36rdM0WqoRPS0zBNPv1HwzQbY3kelKfFz1Nrj7Leuk9Ub5xc/TYaRhTmXW7k7ONRB1EggAyizmY0Df9bWx9CL7q7svUvBsLcJAododvdmqoWKJXiYSqWd1+7D+CGo7eQKAynWDF+vvoE1UmN8wx8ieXlMteOFktD9r7wdIi2bmgfuUjWS+xLw6LroA1xd4X+++QRCqgAagxo+NTSU2OxPkcZf1R9vOunIH3UF60zHzK/sx5jlQN5K6Md1sKdJA4QwMtsKdTXr7sbl/6yS2tpCpNTu5MJ+AMXgWliuA4/Ifbculy2CrcDmAqPW3YcOJr32oWFTMmNGx2Iak/lkFJcOjYVCN+tKCfAaAqqpeM78BeHIQr4od6Wcwxah7W29n3//X24V1EwKmAj14XPOjieD+G739Hdu3z7/UcIRrzUP08JqYKLmyWAzPqRk1iMytQphNZL1Sg6idHm8cMIGCBNyxonJulH6VZ9hQm1n9/zr49ZETRXpbadkGTQ9lsD0xOs31bza363m9HsTrN+bsWH/N2ktk2iEuACizuE9C+vJxYky7xv7u0ej62Urpxr/cqcnoWM1up9QDmjlYb+7+MoP4HaL5P9mJ2e90DGlHXeLP0f2Y9M8/MB0ACW9WP8fb+fN6e79HcQOFaeSmy4oNFH7Tt8DkoGT9r7fyJxkB1BwkZGNn7Nvb5Z0F/uUnnJzXqfx1Mxk7JXbTzGKhyP6enD5eDn7lL7ZRdq7IG4AuUNjatP28/b2LH2Gy3uMC9WvU8KHmjOUqjhk0ol4Gaj0SoMJV75jHFGYLqba3aDxZo7nxcV0yepYTL4ydbdNImvVpCyeDo/8cQhq9rawRyf7reClEREve7qVlhyGl9996p2QY1rvQ0m0V1lyx6HfHJhKLOsrqEqyufucwFNkY/emI8iDXxa/JiuEmb/39ptGsKlB21l0vNAzX6yr7XG6M4041S7tGI0jWAaDMOugs+AJ9f41r0etMuZUoty1xdWOhlNlBHLfZnvT2/4yP2z3+Yd2PZpiQXgNbDFgyJ4j+Ocv+Y/n75HKkcAOkeZqQt09qiUIPsP73m/HJfEqQnPsAmvpxqy4op2KUObns4YfSfFv+wrIYt6yVdxu5XtebK+/DU21cvHwbApiQm5Wstve0IWQ85fxMM00qHXL7y5w8qEiGmiZxBkvFZfVryUk3jJIYQc0UBRHXOXl1qKIQs5f5RxQFUYlhG1Bqeyuf8Qjz1JrpaMIdWH/HTH3jpiFav0LJlflH+S0ps2PRdlRjKPho3FLxR4kVQ9VdTvxdDd2MssLp0l7V6iEm0xR1EAKAsuoEALrY4ytq+Yv0Kh4mPKi4Z7BZEFzuZ93DuwesdYuTS/LKjeZa/DyWSzvYpIeblJOECADKo8mOzO/BUuIYKO41c9/HL15qXNcQcKevKeJ+hjgxQoUiP7NbSDUQ2jHIVt47OUPldcoMFXco4oSjNdn+5Tm5sraRr6q30JM0O5GWPrngvNTJrgCgzKoIQBOv085d2JO458MrJ3dJzH/VmsNTjdRTJUeehFQiwRCjKSfTSUjrfM3P3+qvA1oi4T8pbNNN5cpYkRNBK/aUXClUk07uG9pxJ6Qz6zwAep8EQ4xHdoqbaqxKAKApCYYYTAB6v9oH0ELBSSgAaFxwEgoAemIBQOkCgAYCgCbUlBMAaFKCIQachAKAxgUnoQCgJxY7gL55Z7qrU+Jv0lf+LDoLvrFEFwwxGqsSAGhKgiEGADSuprbQCCcRCVox5EqJ+nQCAGUWM4B+flHEOd0IyT3TAHr3dUDvkGCIAQANBABNqCknANCkBEMMOAkFAI0LTkIBQE8sXgD98nFGT3O3o08f/Jsesd0JqUSCIQYANBAANKGmnABAkxIMMeAkFAA0LjgJBQA9sXgB9F1Pfer7vb/76+1s94IvkmCIAQANBABNqCknANCkBEMMOAkFAI0LTkIBQE8sXgB91bOb+mbwbwo5ld7dHTmjh4F20vgFQ4zGqgQAmpJgiAEAjaupLTTCSUSCVgy5UqI+nQBAmcUNoN/4D17VfKh5SS+9v8WPAu2k8QuGGI1VCQA0JcEQAwAaV1NbaISTiAStGHKlRH06AYAy65jLMKnl9s8vX//6xZz3ridFR7dOv1InjV8wxGisSgCgKQmGGADQuJraQiOcRCRoxZArJerTCQCUWccA6Ls5F8md934DUL0e/+mDBdCLp04av2CI0ViVAEBTEgwxAKBxNbWFRjiJSNCKIVdK1KcTACizDgHQzy/zcvu7vv7SvPhuzkFKA6iAoA35APpsL33p8mwD+fKg4tlWoMqFXIGoAoAy6wgAvbHmfJSnOdjzy8fLdwsAjZ4G38nep2CI0ViVYAY0JcEQAzOgcTW1hUY4iUjQiiFXStSnEwAosw4A0Btqrg7ynE5Jis6A+uqk8QuGGI1VCQA0JcEQAwAaV1NbaISTiAStGHKlRH06AYAyix9Ap9sfrWY43y4/+TF6DKivThq/YIjRWJUAQFMSDDEAoHE1tYVGOIlI0IohV0rUpxMAKLPYAfTTh/Akdw2g9ix4XIbpPjVWJQDQlARDDABoXE1toRFOIhK0YsiVEvXpBADKLG4AjfHnDKD+dUCj9+LspPELhhiNVQkANCXBEAMAGldTW2iEk4gErRhypUR9OgGAMosZQG/8aac33aL76/QAd0KaJRhiNFYlANCUBEMMAGhcTW2hEU4iErRiyJUS9ekEAMosXgA1578rmanOzy/TpCjuBT9LMMRorEoAoCkJhhgA0Lia2kIjnEQkaMWQKyXq0wkAlFm8APq2WH+/oeY012mO/ny7TAR6ezG6At9L4xcMMRqrEgBoSoIhBgA0rqa20AgnEQlaMeRKifp0AgBlFiuATifAG03M+e49Hqe1d3tfpIg6afyCIUZjVQIATUkwxACAxtXUFhrhJCJBK4ZcKVGfTgCgzGIFUHvvTe8G8BfvokzvHo0G6qTxC4YYjVUJADQlwRADABpXU1tohJOIBK0YcqVEfToBgDLrmHvBl+j765ESh0bPUDVGTufEB9AK7DxClTi51GLkSq4SDypqsPMAwUkg5EpCcBKKOggBQFkFAH2wqjFyOicA0GcJAHqvnQcITgIhVxKCk1AA0KeoIgBNvN7YVL9giNFYlWAJPiXBEANL8HE1tYVGOIlI0IohV0rUpxMAKLMAoHQBQAMBQBNqygkANCnBEANOQgFA44KTUADQEwsAShcANBAANKGmnABAkxIMMeAkFAA0LjgJBQA9sR4KoDgLviIjp3MCAC0SADSuprbQCCcRCVox5EqJ+nQCAGXWIwEU1wEdKzJyOicA0CIBQONqaguNcBKRoBVDrpSoTycAUGY9EEBxJ6RJgiFGY1UCAE1JMMQAgMbV1BYa4SQiQSuGXClRn04AoMx6HIDiXvCzBEOMxqoEAJqSYIgBAI2rqS00wklEglYMuVKiPp0AQJn1OAB9N2vvr/HDQDtp/IIhRmNVAgBNSTDEAIDG1dQWGuEkIkErhlwpUZ9OAKDMehyAvpql97f4UaCdNH7BEKOlKvn7v/7pX9OcEAD0//13P/3pT//6p+s/4SvJ9/5+rKViJgmGGADQuJraQiOcRCRoxZArJerTCQCUWQ8D0C8fzcTn++WrHyIFOmn8giFGQ1Xy93/9F3/x0/9AKroPoH//7/7tv/k3/9vtf8s/4SvJ9/5iIlBx52+a1NAmAoBuSDDEgJNQANC44CQUAPTEeiSAfqseffpgAfTiqZPGLxhitFMlE3/+xV/85V9Tyu4C6N//9N/+m3/9v9yjfz0TqLjvN81qZxONANANCYYYcBIKABoXnIQCgJ5YDwNQcw5SGkAF1J3+63/485v+8j9QyvoAGg/2l39+N4D++V/+V9Yf2IQuzzaQLw8qnm0FqlzIFYgqACizngKg0dPgO9n7FAwxGqoSLMFvSRXFq1MAACAASURBVDDEwAxoXE1toRFOIhK0YsiVEvXpBADKrOfOgPrqpPELhhgtVQlOQtqQYIgBAI2rqS00wklEglYMuVKiPp0AQJn13GNAfXXS+AVDjMaqBJdhSkkwxACAxtXUFhrhJCJBK4ZcKVGfTgCgzHrKWfDxyzBB0LaQKxBZyBWIKuQKRBUAlFVPuQ5o9F6cz04sqHohVyCykCsQVcgViFkHklRTqudOSBAEQRAEQVAXqude8BAEQRAEQVAXehyAjm+XiUBv/BldgYcgCIIgCIL60AMBdHxVV5yPnoIEQRAEQRAEdaJHAuj4PvEnDgCFIAiCIAjqWg8FUAiCIAiCIAgCgEIQBEEQBEEPFQAUgiAIgiAIeqjqAdBnXzkWql7IFYgs5ApEFXIFYtaD6em0qghAE683ds9ZwRCjsSrBveBTEgwxWsraC+7vnZRgiNGYE0ErhlwpUZ9OcCtOZvEA6Lu6xrx66J/pvvVspU4av2CI0ViVAEBTEgwxWspaAGhagiFGY04ErRhypUR9OgGAMosFQM1Njsb1tT63nq3VSeMXDDEaqxIAaEqCIUZLWQsATUswxGjMiaAVQ66UqE8nAFBmcQDojT8NgC7vdrT1LFAnjV8wxGisSgCgKQmGGC1lLQA0LcEQozEnglYMuVKiPp0AQJnFAKA3pDQAurzf+9azUJ00fsEQo7EqAYCmJBhitJS1ANC0BEOMxpwIWjHkSon6dAIAZdb9APp6ufyr/6IB9N2ttn+z/SxUJ41fMMRorEoAoCkJhhgtZS0ANC3BEKMxJ4JWDLlSoj6dAECZdTeAfvpw+fbLRw2gr2Z5/W2iza1noTpp/IIhRmNVAgBNSTDEaClrAaBpCYYYjTkRtGLIlRL16QQAyqz7AfQ//zgaAL39qyc33y9f/bD1LBKok8YvGGI0ViUA0JQEQ4yWshYAmpZgiNGYE0ErhlwpUZ9OAKDMYjkL3gNQfTLSpw8zciafmW/31EnjFwwxGqsSAGhKgiFGS1kLAE1LMMRozImgFUOulKhPJwBQZrECqLsc0wSZW8/Mt/sAKiBoQz6APtsL9BRdyCU9qDjQD9SCkCsQVQBQZh0GoJfvtp5FgnSy9ykYYjRWJZgBTUkwxGgpa9UM6Oe/nXZgb52Ovfrwu9qH9boVzGqVqDEnglYMuVKiPp0AQJn13BlQX500fsEQo7EqAYCmJBhitJS1CkBf5/7j9Ztbf/Ot9+arf31hQEWJGnMiaMWQKyXq0wkAlFnPPQbUVyeNXzDEaKxKAKApCYYYLWXtBKC3Pdmp//j0H29/3jzmfF/0KoCKEjXmRNCKIVdK1KcTACizuAHUnun+9W+2nkWCdNL4BUOMxqoEAJqSYIjRUtZOAPr+zcyeszwA/fJxcXVhQEWJGnMiaMWQKyXq0wkAlFmsAOpf6/P2YOtZqE4av2CI0ViVAEBTEgwxWspatQRvAfTzizvqczkBygIVUu47EvtFdtVYrtTjRNCKAUBL1KcTACizeAEUd0LalWCI0ViVAEBTEgwxWsraBYDeeh1vT/Z12akAQEvUmBNBKwYALVGfTgCgzOIFUNwLfleCIUZjVQIATUkwxGgpa1czoOO7PZjHnwydBKgoUWNOBK0YcqVEfToBgDKLF0DHt/nSKDfGnOcmtp4F6qTxC4YYjVUJADQlwRCjpaxdA+gNO2+9ytStvK+OKwdUlKgxJ4JWDLlSoj6dAECZxQyg46u6Ip9dbU8/W6uTxi8YYjRWJQDQlARDjJay1gPQmTjdvOfbaq8WUFGixpwIWjHkSon6dAIAZRY3gKprQn9DebZSJ41fMMRorEoAoCkJhhgtZa0HoF8+3tjz3WLn6hBQHANapMacCFoxAGiJ+nQCAGUWC4Cy6PvrkRKHRs9QNUZO58QH0ArsPELVOKnEyGV28j/+/X+7Pf6Xf7hc/vS/6zf+5R/+92VJDyqKv01KuVumkoq5wklERCMcucJo5wGCk1DUQQgAyioA6INVjZHTOQGAPk+VGLk8FioGAGiJqnECAE0ITkIBQJ+iigA08XpjU/2CIUZjVYIl+JQEQ4yWsvby2GXVYf97iHY21Viu1ONE0IphCb5EfToBgDILAEpXS0P5eD4nANAitZS1jwZQRaBbx4IS7WyqsVypx4mgFQOAlqhPJwBQZgFA6WppKB/P5wQAWqSWsvaxADqMANASCYYYANC44CQUAPTEYgXQLx8vVtP5qfa5PlkVZ8FXZOR0TgCgRWopax8KoFID6ObJ8EQ7m2osV+pxImjFAKAl6tMJAJRZhwLo55cFgOI6oGNFRk7nBABapJay9tEAOhGolHJIUyjRzqYay5V6nAhaMQBoifp0AgBl1jFL8G+Xr6ablXz64F8eGndCmiQYYjRWJQDQlARDjJay9tFL8HKQE38OE4XGCZRoZ1ON5Uo9TgStGAC0RH06AYAy6xAAvUHmfGH6d3+9HfeCnyUYYjRWJQDQlARDjJay9mAAXULmPO85TP+f/gxkAKVcv37PSYEiTrLVmBNBKwYALVGfTgCgzDoEQF/1JOebu0HSRKP2jpzRw0A7afyCIcbu2PlMJwUSpFIA0CLVnLW5ejSAjjfwHMyfaJTQTnKyNKnGcqUeJ4JWDABaoj6dAECZdQSAvl/0HOfrvBCvZaj0hqXRo0A7afyCIQYANFGksVw5yMl5c+WRACrdKfDz6wBQqgRDDABoXHASCgB6Yh0AoF8+atT8/PL1r1/Mee+3V/XE5/vF51KrThq/YIjRWJUAQFMSDDEAoGQ7Uq+z3ypInXq0fDMWJbSTX7s150qJBEMMAGhccBIKAHpiHQCgdgL004eLO+/9BqB6Pf7TBwugF0+dNH7BEKOxKukDQAuw77BNlO3lKCOZOvokJAug85Gfy/dk9CjQmB3CDZR2neRLMMRozImgFQOAlqhPJwBQZh0AoK/eZT/nR/ML5hykNIAKCNqQD6DP9lIgKZ/twKkmLzm6kEt6UJERfxhUzQy3B8P6zfCVRBBqQagOleUK1KMAoMziB1B3lrs52PPLx9srPoBGT4PvZO9TMMSITa/lTrtUVCV9zICWSDDEiDhJnNG9MTN6kJFcHT4DOqjrLsXrIdbEIna8uVPaTHPVuVIgwRDjxDOg9zeijbRpbAudzgkAlFn8ABo5x2g67z06A+qrE6gQDDEAoIkiB9kpWD2v+jyxYUhkS/cAOp/xnqodKoDqy9ePANByVQ+g0U2rNzr5pgVeSf/ctfkYZLKTAoVO8lV1D1cgQSoFAGUWO4C6k42c3i4/+TF6DKgveuOv6Wi6bIngFZazFlKDZpaTfFUPoBt9Od0OD4Am5x0znBQo6sRly+q3Jc7hPshIrh4BoOmNTQdQKXPOha8aKgokGGKcFUDlxqYP7fjM6WtITihUvYUAoADQXLED6OeXcIFdA6g9C/7OyzABQLeZothJvvoA0AJVvY8wjD6A+gPmIOPzfwcZydXxALolMoC6K9cPC65IpGLVUFEgwRCjegANt6U+dW3e9MS9OLu7oz466D9K0RiNbaHTOQGAMosdQGN4OQGofx3Q6L04Mxq/PxIQpxoEocyeKl6CB4DOiu6VMwDoxrQY3UnqZjpZTnwVL/D6ADoO5oRvNf7FLze0bYSm+gF0pwmRAVQd43Db3FKThFRUkUjFPueStlU/gHrNWR9vMW31aUOneuOInanJKXK1H9ZXW5jvAEtyglwBgJ5X7ADq8NItur9ODxjvhOTzwHKCgb78UQAmsfk1DqbIBpM9pih2kq36ATR9SF+GnTTeZxyrxbKPIBepv2Fgw8ngUm5a6puHPTUADvptgpF8dQKg7gykGeY1XAymomlOkls1vblDJ/lqDCoErVgxgNpGZBbOB9MoqcsIw6Bv9qrWapYfi/UXR+1i5yt6Hd3sKAc5KZAglQKAMosdQD28fLMXpJ8O+mS8F7zb+XTd+9yS514gGkWsX1ivNRJacQRA82e1QiP5QTADmigSh4rc6g3t6Fyx62Xqr97lITsJN9Fe0oVOlmOUW9VNB4oCqBnx5nDzRdfVjSf12wQj+eoNQM0Gtxt5XqClOVkWVHdj2jq8MOokX1UfOJIvQStWeriGu2rsEJy6lnG4xjDoVrh+kwqg/lc7KB43OoXQCctxYABQAGiuuAHUTXvOqPnN6E5LertMb91ejK7A5w0Ugxn9NRksjp2JRRFhEHevPb0GYt/KgIrsK9oERlKrnhsi0A2hQwmcFOh0AGrH8hw7U93qM5sVtZmDtmQy3/Y3kT91n9pcoRMHoPaIs8VRhhQnw6gPThylZaTR/dMtgO41w1wADefBcgBUn1Bt1nWkOUAw5S50wrHGc+qlFUErducJa9HpTvrhGuOYzDwqgEo7HLqWvLl7HDpZFzQ72dGPp5wUnGcZOskXAPTE4gbQxTlI7/oa83pO9NXdFymirIHCjLqrIV2tY8SiiOAVB6BSL4MMZgy/a1ZrYYZkJPveKYRxgjD4hE7ydQoAHd2GHr3FsjG1oQM7eh9BqhVVc6aB5oF4BiR2m/yhwUyczMMH8U7jcnDA6Xa5Bt0iaHgjDYAmvANAE8oHUFqM+AKvSrhhPiHabGe15ELN2vxrsyV24FQ0cpTASYHOAqCpSs4E0Hjl0gBUT6OO9ghu3Tmo/WP61WsXT/1D2shHLnexDAcAZdWhADpNfl4u7oV3j0YD5Q0UZvopLE8GUNXmFI3MDdieMpBoR7G5JL/o8qIaiUtpxIxwzIB6QTZ6jW0n+TobgBpwtBuauo8gVX6omfJ5HtJu3ujWS24iPThIfdDIqA8gIQKonvx3K37ScMqQGmziABpZNXRfQTGSr+oBlHsJPtYEyQBq93jM4aPm5BTyGk+yZFoUAHVoktrLDZwUqHoAVUerDImjKjIBNCEygI6j2ye2fcFg+iyKk/UxH3Kwe8iJpZX4xJAfI/wMxUm+AKAn1gG34izU91eyhum/W+uIvimjL4tIkFtJNZ+1/LhqdFQj04d1aT0zdbVzWzEncSPSBimUDuJ8uC9PBQ6dPEs0Jz6A0mPP1TBXjTsleX5DLZ9TN9F16uCvih1Xb8YTLpAclA8zSugNZi+/EvtM3MmwyDn9z/yA5mT+uBpYUm/vG3mKLmQnHlTQw+9UH6lidrKBmCzXee9Ef+NyQ82dC8WJ6uFCB3n9jNfFKR9u8l4muuBKkuURuZIahIiNqCDhUsVmJ2oxxe8ZpBsWNp1M/YF9LM1lG65bI1kkhpdwUi5tNDMIAUBZdVoATfektE5RaqiIlk72K+FXDYo4ZzeKJDTU2vFjx8jVdBzu5ySb66YT1fhN77HoCqLxztf2S3NFGu4M6yFjH2Huj1NfsS+ptrMrbIKpYZ0OoNtfQRAHZz1H3QCo2eMxn/LzTkrybpNc95S6o7qmdj7iTtR3ukM/9IEjtwYRo5takqX+XOEBUK9UbKMSm7PqmaTZJ766/fTrNZ5wsa+Sg00vPXVq1nsSCVdNrgBAn6OKADTxevZSGW0Jfl7iSt+SkLZUNqi1C9vIbM+cczqHXRE1Z8eY3j7rYNRx1Gdm2YsCeKdl1Xxx8fH4JXh/zTry9r6dIXVZvlnEs1X1dk4EIR84siF61m6p4lx57hJ87P3QTn7txp0kj8tIfEfMSXCo8/RIH4lMPnBEm7GXGxlGcy5fIuNCJ/k6xxJ8WrmHa1CDHHj1WnuaZeRQTqoTezrUcvRR13mr+BZrI5bgn6RuAVS1t1QMWvesIdadDq36ZHuBuLxeaJAOYO1qMfV2GPo4IHXgqTrKzz9Isepx4tA7IXlHxsY+kbGPkJUsSRROReEAUOIRhgDQhJ2qADQzSGoX2x77rPZuB+luuEN1Yg5eHiMdUsXJAgDNcDLqpbshvqedtdu03ts3xwtXnSsA0OeoawBNiw6gero0iop5vZC+DYadrzQ4SjBiThQY3PxEiZN8nQhA43rwQJGmWAAoQccC6B5/nhJAzfGabjpKX3IuA0D9a3+VOClQ7QC6e95oNblCdaIX4eLz7hlOkufw1p0rJQD6W32Vn8ufAUBLxQyg6rT3m/S1PpfnvTOdBf8AAM0eyqNkkQmgkRCx5ZADd4OzVT2Anmamoh4ApY1Y+aodQPevRVENVGTM288rKeYgocUJzTkAeqeTfAFA4+8f6MRceZYYI521qb3sqnMlH0B/dfH0R38HAC0SM4B+flkA6PLKn1zXAT3NUM5BNwBQIwBoURAAKNFORQDKN2+/cTGcjCV4AGjwUnsAmhmj10HIIOYvFXT+8vIzNRX6NwDQEjED6KcP/m2Olvc+4rwT0pbqGcoBoDQJUqm2AZTFCQDU6NxL8HUdOAIArRlAH+IEg5CWBdDfmnX3mUD/8M9/tZwDBYASxQyg7/4K+/Lu75z3gt/00BaAou0bAUB3gwBAjc4NoHVlLQD0IOwrmLwEgJKcFEiQSlkA/aUBzt/9/I//0QdSAGiWmAH0zd0JfqJRu/b+zfpZqLqg4oFDOdq+IJV6HoAWbGaWXKk5a/PVFICape3QTj3Nmc1J+npQdXcsglbsCAA156du2gGA1pMrmQD6u5//yT+pR7//xbz67l4AgOaIGUBfv/rBe2IW298m9lw+C8U3UDyue0bbrx1AWXLlEQBKvm/r4U46BVDCndMXAKpO1wjssOQKALQVAPURNLTTFoDyjMv5qgJAf/+LeSIUAJopXgD9/PL1r1/Mme5fPpqpzvfLVz8sn0U+2yBU1AOgFUPFCACdBABdKXb6TD0AOnYFoPc6ydfZAVS/fx+ARjKyFIWXynYCANUyAOp483c/1zOgANAS8QLopw8Xd6b7DTm/NS/PAOo9M9/uqUGoAIDSJEil2gbQs83b5ysjV/T9wNYXDjp2CX6XP5cl1AUTAzv1AChf1uadSl9PxyJoxQi5ElydiLizAgDdeT90kq+nHAP6q/nco/ngz5k8f4VjQIvEC6Dv+vpL83K7OetIIefymfl2H0AFVcOd7z8siKzGCS1I3fIBlPyheiqXZwvtlOJxMkEfyc1KZZ9af1RBp33ge7mQ43lQQXWwW3dTCWtmmOopUqieXOELsrFdG+hXKLkSNIjd3z3ov8M9lbf14Uwn29pLfoxBWhZAf/dzRZy/uswk+qvVdZgAoETxAqg5vPPLx8t3CwC9fLd8Fvks26wWbTHzMcuqMpg9CIxUdCBQvjADmni/wElknilw8piZCn3vvE0jManZyuWk5ZaRxUdtBH1HsFHf39Z3e+gS/O6klrqdpX4yqC0W2CF0CXtOTpW1FCcFKuhYwqQjGqHkyjql92dA58v/j4PXrAM7pCBrJ/lBwpcCJwXX/Tp1rkQkSKXcdUD/+a/0zNnPZho1E6IA0DwddCvO6Ux3wgyorwYBdByGYDAOjABAuwBQwhGGHAAajsIF7UfdsdGPFRpJfNbI3Hhn00jko/r2s/PdH9WdadVNqlWZy/DUJfjZlDIzb86hCEDvh4qaerhwFzuvY0nceierY1Eh7D5MrpH9XJlvkr54Za9e1B2olgfQBnb2gwRb+iAALUi43gFU34lzXn9fnYEEAKXrIAB9u/zkR8IxoL4YoSIY+0qaHMNQrvuhbSMVXYsjXwDQxPv5AGrulnifk3D2MR9vFD8OBQA689n0V1OkjTA92MoVKTV26q8f7AnEikm15WcDqOJjRcrjvE3Xdgj7GcF2LllZIUz30bJ2Zx9hWBeJOCkG0Hme3W1o/61MADVT74s4G74XIgDoPJXpv7LbmtXO1OhnhFgXolDsalMXjEGRErlOWACUeJplvgp2VoqdLO4FvyEAKFHHAqg97/3r3yyfRT7CBxVm1mRzDXG/jw927ksa/7ie2QqM7AMogSlIQ9buwQCxD0p7j+DYWSHT2hQlzDLkcpxgBNDAzF7lyhD6irAv+ObVJpqxbMeKHIIJ81wnMqSb0qy1RBw3EpaWarwc1aq5VA+Nm+lvYpxQFDJIb7l9TSQzkU7odhmHfSezsgF0nxxVKQ0FYzGAepNjcScjdX5t5ygJQtb+/+y9Ta/sOHauGTDSObnQxIbLDRwPauLytVGFCxvHAwN5J4UC6nZvw7O00bidZfsMGki3y70nhfpwwXuS3att7z+gWWAD++hvdkgiKUokpUXGkoIi37ey9okPxoo3qCXyEUlJ3d0AOra1/PUa1iGJHitvphRZcxIM1Y6rNdpuuf/IAWjvZr5lOdmi0ti0/7QswDnkUZvadhIZxDOWEu2kcQ8SzgSgVsfl68UinABAhbUjgNpX/nSeuRIEUDVqYpej6CBjN2HDUmJXbjUAvkVjvOGOrclMBpnM0MTrxPlUOw1SqGExTWymSnitvPrMFMh6viOAbl5aZznHO8ixs125TpPmACgjVRSHzbrWSCftbMBw+LzZRDqVeajVqYOwZmy1ra/QX2Qi6k3ZjH8a87Kp3KGEqpLZqOhUcLWGhhGo268SXwM6bXkmgI7ldQ17BmS5UGGlTEq70uqxsfAxAi9rZ8XS5njapp0liePELj5TM664UEg/y7LV4fIFSZg1I2OzbwCDmehcALX2RvY+1KkP2s1cZMqNbYLlZK7tLdTefWA7NXHTS/FzPNO0xoqTLSNOBAaAtrozb9qxMprlsQrbCQBUWKIAOk2zP/cPdroTEmeQYRyPsVKMlkU4QDC2a22niMuBCmYz1Oge2rP7bDeTDjsmTcG3zQxNNgDUauHVjttYjbxe4KewQ8ebebSHTadHuotopiD9aytOLHGm4OejzYwN5PRaQ8XMt9ImxeoDHgvWFtvZd+6J347Vf5rh50nM1LeWYNqh1FM2gOot3y60wAg7t+Y5oDe5XlJqx1DkqufrV8er9HuiAGoy0Upjnqbi5nwt8+N4Q2PtDEJf7TeYRyvTiLnJ2uXbG59XmW/nVNoh9jR2P24nUq/6Sqr1UcNo9/BHp9BiJ5yxdTvtV91EnmqAQJ+ppjFNZ9ztLzHMd1EAarI/Kl2acR8h476LOhJsrSPkpN5w3P+sV2hZhHfEMxvTSVpk5CwpcJz4Puc2ObP3twC031pWxzMujRina6xIHCcAUHFJnwU/Dm6+P/XLPGXuBb/shSN2ftMNL3OW14KMDUXT6EPIRdfKboZ0Uzl2x7MBoLZducvIVLD1Ns9Tr8ftKFo9oOU9S2Tx46Z9Vjc86osnhhxa1iWOWO1FY7rZ6RNNa8aAdCBiVSMHQJUbhWFs7Gv1MbKiSJ0yqrI4m6gzxzxuMxnRYZmq0cswrdFLM/DGiDJtoGkQUm8IppXRjOaUVi8MbUw+mm2oEsFX2Wo7dIZkrUTWT9l+djkLXh1mRgKo3ixjujRmN4gbGbMQuNM7HqtN0DamjdCSblEM07FCdJ260VH/J3m5xliLqmJIu9P/Wm1Wo6tbHa5Zw4HmMFeVstuS2SHvdDw8Zs9sH9GHTS27XWHnymQpLl3MaX3Tx6OPBPWnUwBUWbDaJFq+ze8+TIeccBUJs+Wm1xwn8++btrg1eLFcN7UCoGpWJhC/mdIKAPogiV+Ivh/d1Os9Xy49c95eHLB0/sxReAF4a6VJTBs/ZezYB7Z2Ex9FBK2d+Gan4HedKkRrWsxJ7M6mMxHauZqon6MpoLV+UKtH7ez23Q7pcKoacjBjDTMinTcWajOYDmkWYxSxrPMAdOrjuFWr3KhhGT1bM/V6EZt5xuz2hoqiPjPobA9y9W/FBDGJOyWeHr5mRzGjlNY4sfprTKpv44VqzNjDBK+sDyvtcxmmWP6c1FpbvJ3PlUZEsI/SFOXHRFBZ286zNsqL+glOVx6Z+vPWyTrQUOkymBp+nju2r/FR5exra1oWXS8m8VTbpIIH7PT/J553dq6Y462IihndmINu63AudjMvmhRTzVEBrNbEchezKqfV2/JVfzjSiOnR+8ekgyzLmASyWgvz8XldWHuyM8y0eoQ723uJ5R0AKizhNaBXdW0sNcn+PN0XyXm21ApUNPMmjCuFVY2165mdP6bb6+wwpheO7Gu0dTITlipYpAnz4VkQ9s9RFGD6hRkrGVDhMcVsEl7Vqocr2s2RSGJZZ50Fb8azIrtxWwuMjPywGst6Nd169FaeBWtnTmLTth0WjkyHC+sz3Wthpt1pmOz0TCtsqTeih7taNSMf6WPXOyElyXSl6RQ78sm4gRMgtrXxJj1vezkhYo/gZjbaxYOYI/Yxa9WlBppW1YuC0pbbehPvu7i50kb3QHPpkd2xhUn5/KJpWg4nbkeYt/fmSIEfZNHrGKqOqhWF8Uua1r9Ru+rW6dHUgQvl0w/btNKOvWoDAH2MpE9C+vypZ0wzx361aHT5bKGVnV8nbFqzOg6wm9HHxCDmYK+LHkaaiRQBprZivcYq0T1fElKMTszH22lnjjKW42WYUutjYUd37GkxlJNYSPM4acc2slOmUpzcXSPWFkqPJZAr+QEomUfpm1oKhWdOkszsUCfWuujDndBmiUF8AJ3+7mhnVa/Tpk0k4Qkb7zhU6abhQ7W+Jm5eRa9sm/P0OAjSRrhq5wMxC0VtK2KVAoAKa6ez4BP0zStD/Xh7kkgN1t8TQ0T0yC+f6WxObADNwM4RysZJJkYubCcWVOzqKJOKeYUTj5ArAdlO7uoO7+5L6XWczh/mrswgiEAf3TbRTjgCgArrZACarGx2/myMnM4JAPRxysQIADQsOHGEXAkoSyc9dD5wcAgA+hBlBKCB14+c5V3XkdNCqyqsSva8E1KKSCBGYU5IIEbhU/DpghNXOU7B3ysSiAEnrh51K04AqIAAoHyV1JV353MCAE1SSVkLAA2LBGIU5oR4xZArKarTCQBUWABQvkrqyrvzOQGAJqmkrAWAhkUCMQpzQrxiyJUU1ekEACoscQB9sc50H0+Jv0ld+TP1LHgBkUCMkrry7nxOAKBJKilrAaBhkUCMwpwQrxhyJUV1OgGACksYQN+fRuLsb4Q0PVMAmngd0LISnQRiFFYlANCQSCBGSVkLAA2LBGIU2iRLfQAAIABJREFU5oR4xZArKarTCQBUWLIA+vnTgJ76bkdvH+2bHiXeCamwRCeBGIVVCQA0JBKIUVLWAkDDIoEYhTkhXjHkSorqdAIAFZYsgF7V0Ke63/vVnm9PvRd8YYlOAjEKqxIAaEgkEKOkrAWAhkUCMQpzQrxiyJUU1ekEACosWQB9VqOb6mbwLyNyjrpOd+T0LgOtZOcngRiFVQkANCQSiFFS1gJAwyKBGIU5IV4x5EqK6nQCABWWNIB+sB88j+Oh+iU19f7iXwVayc5PAjEKqxIAaEgkEKOkrAWAhkUCMQpzQrxiyJUU1ekEACqsfS7DNE63vz99+Ysnfd67GhTtpnn6hSrZ+UkgRmFVAgANiQRilJS1ANCwSCBGYU6IVwy5kqI6nQBAhbUPgF71uUjTee83AFXz8W8fDYBeLFWy85NAjMKqBAAaEgnEKClrAaBhkUCMwpwQrxhyJUV1OgGACmsXAH1/Gqbbr+r6S8Pkuz4HKQygBEErsgH00V6gh+jCLmlBxY5+oBKEXIG4AoAKaw8AvbHmsMpTL/b8/Ony9QxAvafBV3L0SQIxCqsSjICGRAIxSspajICGRQIxCnNCvGLIlRTV6QQAKqwdAPSGmotFnv0pSd4RUFuV7PwkEKOwKgGAhkQCMUrKWgBoWCQQozAnxCuGXElRnU4AoMKSB9D+9keLEc6Xy/e+864BtVXJzk8CMQqrEgBoSCQQo6SsBYCGRQIxCnNCvGLIlRTV6QQAKixxAH376J7krgDUnAWPyzDdp8KqBAAaEgnEKClrAaBhkUCMwpwQrxhyJUV1OgGACksaQH38OQCofR1Q7704K9n5SSBGYVUCAA2JBGKUlLUA0LBIIEZhTohXDLmSojqdAECFJQygN/40w5vTpPtz/wB3QhpEAjEKqxIAaEgkEKOkrAWAhkUCMQpzQrxiyJUU1ekEACosWQDV57+P0kOd70/9oCjuBT+IBGIUViUA0JBIIEZJWQsADYsEYhTmhHjFkCspqtMJAFRYsgD6Mpt/v6FmP9apV3++XHoCvb3onYGvZecngRiFVQkANCQSiFFS1gJAwyKBGIU5IV4x5EqK6nQCABWWKID2J8Br9cx5tR53/dy7uS+SR5Xs/CQQo7AqAYCGRAIxSspaAGhYJBCjMCfEK4ZcSVGdTgCgwhIFUHPvTesG8BfrokxXi0YdVbLzk0CMwqoEABoSCcQoKWsBoGGRQIzCnBCvGHIlRXU6AYAKa597wafom9c9RbtGj1A2Rk7nxAbQDOwcoWycZGLkwnZiQcWujjKpmFc48Qi5EhCcuOJ2QgBQUQFAD1Y2Rk7nBAD6OGViBAAaFpw4Qq4EBCeuAKAPUUYAGni9sKF+EohRWJVgCj4kEohRUtZiCj4sEohRmBPiFUOupKhOJwBQYQFA+SqpK+/O5wQAmqSSshYAGhYJxCjMCfGKIVdSVKcTAKiwAKB8ldSVd+dzAgBNUklZCwANiwRiFOaEeMWQKymq0wkAVFiHAijOgs/IyOmcAECTVFLWAkDDIoEYhTkhXjHkSorqdAIAFdaRAIrrgHYZGTmdEwBokkrKWgBoWCQQozAnxCuGXElRnU4AoMI6EEBxJ6ReJBCjsCoBgIZEAjFKyloAaFgkEKMwJ8QrhlxJUZ1OAKDCOg5AcS/4QSQQo7AqAYCGRAIxSspaAGhYJBCjMCfEK4ZcSVGdTgCgwjoOQK967v3Zvwy0kp2fBGIUViUA0JBIIEZJWQsADYsEYhTmhHjFkCspqtMJAFRYxwHos556f/GvAq1k5yeBGIVVCQA0JBKIUVLWAkD9+tkPf/jDP/vxD394+y/4Z/O9n5VVJx1yJSgSiFGnEwCosA4D0M+f9MDn9fLFt54Clez8JBCjsCoBgIZEAjFKyloAqFc/++Gffv/7f/z9H/zg+z/4/vcDfzbf+9MbgRZUJ72IV6yqXBlEAjHqdAIAFdaRAPrV+OjtowHQi6VKdn4SiFFYlQBAQyKBGCVlLQDUp54//+i/3Kk/6gm0nDoZRLxiNeXKKBKIUacTAKiwDgNQfQ5SGEAJglZkA+ijvUAP0YVd0oKKHf3kob/9sz+RANA/+bO/ffQveYxqyhXoPgFAhfUQAPWeBl/J0ScJxCisSjACGhIJxCgpazEC6hWm4P0iXrGqcmUQCcSo0wkAVFiPHQG1VcnOTwIxCqsSAGhIJBCjpKwFgPqFk5C8Il6xunKlFwnEqNMJAFRYj10DaquSnZ8EYhRWJQDQkEggRklZCwANiwRiFOaEeMWQKymq0wkAVFgPOQvefxkmCFoXcgViC7kCcYVcgbgCgIrqIdcB9d6L89GJBWUv5ArEFnIF4gq5AglrR5IqSvncCQmCIAiCIAiqQvncCx6CIAiCIAiqQscBaPdy6Qn0xp/eGXgIgiAIgiCoDh0IoN3zeMV57ylIEARBEARBUCU6EkC7a8+fWAAKQRAEQRBUtQ4FUAiCIAiCIAgCgEIQBEEQBEGHCgAKQRAEQRAEHap8APTRV46FshdyBWILuQJxhVyBhHUwPZ1WGQFo4PXC7jlLAjEKqxLcCz4kEohRZ9ZWdn/vSzZOuoycEK9YZbnSwYlPxCqFW3EKSwZAr+M15seH9pnua88WqmTnJ4EYhVUJADQkEohRZ9ZWBhUAUJ+IV6yyXOngxCdilQKACksEQPVNjrrltT7Xni1Vyc5PAjEKqxIAaEgkEKPOrK0MKgCgPhGvWGW50sGJT8QqBQAVlgSA3vhTA+j8bkdrzxxVsvOTQIzCqgQAGhIJxKgzayuDCgCoT8QrVlmudHDiE7FKAUCFJQCgN6TUADq/3/vaM1eV7PwkEKOwKgGAhkQCMerM2sqgAgDqE/GKVZYrHZz4RKxSAFBh3Q+gz5fLH/yNAtDrNNv+Yf2Zq0p2fhKIUViVAEBDIoEYdWZtZVABAPWJeMUqy5UOTnwiVikAqLDuBtC3j5evPn9SAPqsp9dfetpce+aqkp2fBGIUViUA0JBIIEadWVsZVABAfSJescpypYMTn4hVCgAqrPsB9K++6zSA3v5Vg5vXyxffrj3zBKpk5yeBGIVVCQA0JBKIUWfWVgYVAFCfiFesslzp4MQnYpUCgApL5Cx4C0DVyUhvHwfkDD7T326pkp2fBGIUViUA0JBIIEadWVsZVABAfSJescpypYMTn4hVCgAqLFEAnS7H1EPm2jP97TaAEgStyAbQR3uBMpcFFY+2coQujzZwZlWWK9AdAoAKazcAvXy99swTpJKjTxKIUViVYAQ0JBKIUWfWVjaqNYyAvv91f2B/a4yn24L0T/xXvdvLSZdNnSBXgiKBGHU6AYAK67EjoLYq2flJIEZhVQIADYkEYtSZtZVBxQCgz0O7+vzh1g6rpvbzpxt9PvMJtKg6Qa4ERQIx6nQCABXWY9eA2qpk5yeBGIVVCQA0JBKIUWfWVgYVt2b8/30aTu58+8vbnxfFnMOT4c9hTrps6gS5EhQJxKjTCQBUWNIAas50//KXa888QSrZ+UkgRmFVAgANiQRi1Jm1lUHFrRn/fz5MpAkAHUS8YpXlSgcnPhGrFABUWKIAal/rs5/7WXnmqpKdnwRiFFYlANCQSCBGnVlbGVQMU/CGNN+f1CJ7TMFzVFmudHDiE7FKAUCFJQuguBPSpkggRmFVAgANiQRi1Jm1lUGFDaC31nhCzmechLSpynKlgxOfiFUKACosWQDFveA3RQIxCqsSAGhIJBCjzqytDCrmI6DdVR3rvz99uDXO3hVPeznpsqkT5EpQJBCjTicAUGHJAmj3MlwC5MaYw2H32jNHlez8JBCjsCoBgIZEAjHqzNrKoGIBoO9PX99a28tXA4hiDeiGKsuVDk58IlYpAKiwhAG0n/LpZWbbw8+WqmTnJ4EYhVUJADQkEohRZ9ZWBhUTgA7MqReBAkA5qixXOjjxiVilAKDCkgbQ7toz5gfOs4Uq2flJIEZhVQIADYkEYtSZtZVBxQSgnz/d2POqJpn6KXichLSlynKlgxOfiFUKACosEQAV0Teve4p2jR6hbIyczokNoBnYOULZOMnGCNeJBRU52Nlbl97Jv//5P94e/uc/XC6//2/q9f/4H9aTo5RJnSBXgoITV9xOCAAqKgDowcrGyOmcAEAfp2yMACq8umTj5DUjJ8iVgODEFQD0IcoIQAOvFzbUTwIxCqsSTMGHRAIx6szayqZVL9k46TJyQrxileVKByc+EasUAFRYAFC+6uzKVwUADagwJyQQAwAaEADUFQDULzhxBQA9sQCgfNXZla8KABpQYU5IIAYANCAAqCsAqF9w4goAemKJAujnTxej/tRL81ydh4mz4DMycjonANAk1Zm1lUEFANQn4hWrLFc6OPGJWKUAoMLaFUDfn2YAiuuAdhkZOZ0TAGiS6szayqACAOoT8YpVlisdnPhErFIAUGHtMwX/cvmiv/jx20f7EnS4E1IvEohRWJUAQEMigRh1Zm1lUAEA9Yl4xSrLlQ5OfCJWKQCosHYB0BtkDhemv9rz7bgX/CASiFFYlQBAQyKBGHVmbWVQAQD1iXjFKsuVDk58IlYpAKiwdgHQZzXI+TLdIKmnUXNHTu8y0Ep2fhKIUViVAEBDIoEYdWZtZVABAPWJeMUqy5UOTnwiVikAqLD2ANDrRY1xPn9h3YVYU+kNS72rQCvZ+UkgRmFVAgANiQRi1Jm1lUEFANQn4hWrLFc6OPGJWKUAoMLaAUA/f1Ko+f705S+e9Hnvt1fVwOf1YnOpUSU7PwnEKKxKAKAhkUCMOrO2MqgAgPpEvGKV5UoHJz4RqxQAVFg7AKgZAH37eJnOe78BqJqPf/toAPRiqZKdn9yX2vYRRvKpkj0BNLpu2XbWVdgmIoEYANCAAKCuAKB+wYkrAOiJtQOAPluX/RweDS/oc5DCAEpnVNtKxBAIUr5sAGV/CHVbpyyoeLSVI3TZLXIF+09SrnjqpX+pguqqWgBQYckD6HSWu17s+fnT7RUbQL2nwZ/x6POGN7EjbK6RNjpKzlWSImKVSpuCTxgC9djxRlkLXdgmIoEY+Y+AyuRKtHIeAY1v4LKpk71zpZ0961RDvlJh23a2K3u1XtjbatvJtgpr4TAC+hjJA6jnHKP+vHfvCKitBwJov+MyWtrdALSJDFPrvj89DBTx2GkaCTuL3qZV/4S3m69iQoXv6bLMp4NWAKB+5Q2gkS2CD0ATfk1hS1iIVyxtCn6qGQ2efTvetE0TqrMNO7ePTftyTLvisbR8sukkviOrtRMCgIpKHECnk40mvVy+9513DaitRABl7ji0HkOzxOoRrBdvYvnGY6Tpgm0W20jCSIXHSbTOAKBCxwjTY5Ukt66m6aN7q359Ew19jYpyexjTZS2LWjTsjxGDwkF5jEQrfwBNwC3XTnwMf64IAKiEE5kDuGidAUDNHjy2BE0Pn7fGfEBQX9Vv2FEIq9sGvhM7guVsJYrrBABKrFIAUGGJA+j7kzvBrgDUnAUveRkmzY1dt7oXkfu5dnrUNxlDSxtsPAJO+gYnTo6RIIBGkTAAtJdvC1nsOBe/eR4SRH9E9Ta3fzsFoWwA1U7MiEmjBk5ClOw4cbJCW+uN+H8OD7Q28sdjJFr5A2j4SCDCTiCEOthgO4lrV7xT8ABQXrE0AFU7b6t7DrMHjftzpB3TDjRjXxTqh1ab/rGBMa5Gh75vc50sUl/PCa6kEAAUACogcQD14WUPoPZ1QL334owCUHf+Y2MFDrkR1Ic6s+urByFg2RFAvc18+Od4q6TxthYrLYjHSbROAKAjKTpaSRbHzjiyoT90y5ERPHUc38bzTGaqzNKdwwix0788J2039nbmF6jEbYejGF6XNZRevNA2a3vP6XIlFUAD+364K/bYaezGSf9Za568TuIaFi+AhluykPwHcJFB8kkW4hVLBdBOEaO7qfzHD2E7uk0YPjh+OHDgvHZgq9oA3aisHJW6TuzUN11js3ZcurWFtsZyQ07iBQA9scQBdMLLadL9uX8geicka5Kh0VOheh6EucuNO7w6gm0nqGiDQ2ZevIklUNfIEMGOYg2Q+aEi0B7Oi7Zbawo8TqJ1BgC161bDQKfShZsrarxzxp2z79h20ipSVABrjb+3gRh+FNbDLSr1uyGTe3sBivUB6Ly30RzchGHDMZKg/AE0cDzZrowFeeyYzTC1UZ3JNyZULJxsjmX6ATSaHQGgfvkb3GZCPfddph3VmthRVBvF3ZvNgcbYh7XNdMgdODgOHDaZkq0Zhm2Dh2QMANVDxKuHQR4n0QKAnljiAGrh5Yu5IH2/6FPyXvAGOxs936H3NPZYUt/E3z7oa0BC818b42u8GS/XyDimZbhmomoFBiwj7mpUQ7ER87vROh+A6uPyZlzGybNjJtz9X8vbREPCtSHs5ToZm3XVPxgcVeOzzC7LWNCHOSrGsCulLF9j6RwAaq2SsEHfX7ehFTUmxjSdqoek+E66ycnWiWYBAPUn1cqglMgcTz7JQrxiqbnSDS2CvzIjALT191nsvVlvItVELQ6WuIsBGt2GqBEZNc8TbPM2TuIzIzpNY0i0hIYFACosaQCdhj0H1PzQTaclvVz6t24vemfg4wB06Mwbf4POhooutPYucNAWAFBrNHb48Mp4SciIBaAGqhvdGrCM2B2FcqDHtNrAIIbrJF7nAFC1oKnTo8oT1ntrxrUzBPFvC/U2z8mw1MIfhJu1ZqWY7wNcANUDL+005TcqdEEG10i88gfQxnMgaEaHuaPlqivXB396KlSFZUOFKTmNIk2rDZ3iAQB1llp0s6aK4aR1Enb7ONt1Eq/sAXQDy5kAOkyaB1ce85v+cRm4LwazhVNtQmto2PSBIXf+NdTjv3paUUGtHlDlOYkWAPTEkgbQ2TlIV3WNeTUm+jzdF8mjmLvbrI7q8wE0eHjnf911Mi7WMSONjZrPXGvl/UbUfj7Oz8531QgANVTVTHPGXfBUfddJvE4BoIblh/VajT3MxwfQEPOpt3lOwuMJMWOxrbPcYsVIEMpb7wRdIf1EElSMO0vbTftzY9UQ+yjOAOg48tl1NjOyjyenaVSNv2pS1Nv6rQKofZKKjhYBoNPuo09NMW+ylyVEqxoAXZnk5o89DGP0/KPjFQB1l+GE5mzCp86ZaZXOjNwPjWcJDQsAVFi7Amg/+Hm5TC9cLRp1FNNRrO79EQAaFHOkQg9vmKPGZrwUXHj5ZtBIGzpKjBte60bqbExbEPw1J9z3p4eBIqGKmbbSsqFmA+jayA9/EwXFB9A18QG0bfyoqc5y2jYSr1MA6Hgqol7aMHubDaBdo/HTzZqYCQ0zCNsZMmjnUGwUAFATZHaQHJ76CS4y0h9XhtrpMmIeuU7ilTuAbq2M5QNouFmJAdDQCH1ECxdcZ+KH28CJCKGFp4U0LABQYe1wK85EffPKVhP/Li1faFeDrL8b+irVSL+aFaocIyqIHjHZ+o4VJ7fvU/1E76Bdvr3t5FHiObEBlB162JDN66u6SPTrsoJjNlFQScnCeTfWSYSRcIaXkCtWssS1K2NX7q8bdq6M+3/wO7hOFG2Or7SDqWH/9my7i9/JkPC6MepbJq22DfnzOBmCDDvPFEqZ87RXGSXLjrmy1UEwdyKJ3fl1bPbvc6JS3xulbZnd4euYJDGpn02usDshAKioAKApX7FRamwP/LttrBGekzGIGn51GyOek4dpbwB9DSFFxQAa9/bZciUZQF+dQ5TF25t2VFceE8RbqlXI57ETAaDjYZfvR7GPsfUNfkZP+sON4lHPR7JJlt1zJe7t/QD0fifj0c3dTtYyv4iGBQAqrIwANPB69PqbAyczJeZhEiZzQjNCTeudn+OvRI/WOabgV9ZZ8afgVyQwBc++DFN0kH2yNkHZT8FvVAx/vfDa5RMF1gt7goSm4FdWKzGnVZuundYcWzfvUH+yThbiFXvoGtDIIDs5EemE1IKP+5wkCFPwJxYAlB8ktiuP6LHinKxx1n1XBYnVSQA0igcAoAwjCaoIQFcUsTtHdOUhABVZuXxaqCBeMQCoGIDe7yRBANAT64wAmtAL1wGg93JWvM4BoCs6bhOdJWuLyJUHQsVDuvIggB7upMsoWYhXDAB6SAuXd67cC6C/uvzuPwNA4yUMoONp7zepa33Oz3sXOwt+1cPZuvLq+wkAaOgrYp2wsraGfgIAilEt5MrBTmpoWACgwhIG0PenGYDOr/wpdR3QI3a5A7vyfFqheNUBoEd05SIAynJSQz/xOKh4DPYBQH0iXrE9csX3vmsnny2Uj5N4AUBPLGEAffto3+Zofu8juTshVQWgnvdr3fenh4EiRUGFz4lIR1FBrgBAE4IU17AQr9jDAHT9hireIPHjjmdD4Xg9AkB/85PL5ff+BQB6t4QB9GrPsM/v/i54L/hcAPQQphABUF4rFK86ADSj5vkAAC0hV2qbVgWA+kS8YgBQ5EoKgPb6KQD0PgkD6Mt0J/ieRs3c+4flM1dn7CgAoLkDaEK9ZN08A0B5xc4NoNHDqABQn4hXLCVXtvYhEew7sOmvPlcSpuB//aMeQdU4KAA0TcIA+vzFt9YTPdn+0rPn/JmrM3YUxwCoc5gMAA0UAYBynFSQK/lCBQCUJQCo/30AKMtJgohVarkG9J9uCPqHANB0yQLo+9OXv3jSZ7p//qSHOq+XL76dP/N89mAATdhtd+rKtwF0SaAA0EARACjHSQW5ki9UnGwKXmb/idf9yXJrNZlGss0VAChLjz0JqR8H/SkANFWyAPr28TKd6X5Dzq/0ywOAWs/0t1s6GCrOBKBLBE1rhZYc6zqJFwA08Hbxh03xAoAG3k7IleUhKQDU0epNeWZ6WK4kBNkJQI9oVwq5Hd8SQAcE/b1/AYCmSRZAr+r6S8N0uz7raETO+TP97TaAElfNne8fHOTWEN4XZCDQu520Wz5ylw2g7A+dLFfOEyRzWVDB/szm7+ZUzDFbaLkvXx7mhBPkMWK3d9u54kY6JFcWBfy/5zRZ22acK2z5L8P0q8vv/O8A0CTJAqhe3vn50+XrGYBevp4/83xW7OiTd6R13FjS/FDcMcL5OYt7mccfBrfDLZ3nIwKuk3jVMQKakHAnHrf3/RzHSILqGAE9pl1ZDu9dbnDyGCee1xwnCRJIlqYhXsHtXHHHUiVyZfP89VmQdtjmp85az2uOkwQ9egT0pn/9uwsANEk73YqzP9OdMQJqq1QAbdsZPjpGWD+nmRVKAtBbkXkh10m8cgfQlGuUPAZARbJ2NyeOkQTlDqBxPBCyk9KuOHyzuYWaxSHpxTPfXDtUNIK5svyZm7nC2YkYQayNOgBoG7+FWs7qq9pzpfUcwHkVvBD9zwGgSdoJQF8u3/uOsQbUluCo1mJ3a33r0TfbeLdJT+vKR/YzcoxsH8IOhWwzKQuBFja8TuKVOYC2W2280MGKSK54GCLWibNaOMVJvmtA+x/HdHIcgC5qPKVdiQfQ5SHppXHj3gUVeoj1FFDhXezZigLo4isY7OiMUqcAqB1leJICoM3IritOEtuVuNQfc3/LSYKyANCFAKBM7Qug5rz3L385f+b5yEZHMeVt7M4/5DwtC23vck6bngIVY6H7AXTWBCQAaNt3WPOac53EK37f93UWPCf7AKhq4+9pnk2UFSe8ILMQS1sRTuyX0iZ4Fy/Rxkc4kjmvROzEkmWozVzRHahjafZCQsJFA+hYxv7QxT1T8b7R8jMBaO/VvVadKIA68Te3UOs2Co6d7c3cTju0WooVPwU/xpg1C7FO2tZp4G5baEmTrMZp0T45ThKUwRQ8ADRVOwKofeVP55mrVaiwD522Ryraxtr523HvcYpsxmiXM11pUNF0MgBqWUm4HcZQGW36vu8cuoaccMKkHQbvsga0bVX7vGaHsYWWSZawVmvJoK1ntIzdZd3jxEOxtPm9CxOeFwUA1LMjB8QA0CYeQJ3+c2hdonphwwPTK6/ODC+nSegPkc0xeX8WfLP4FGcsNnx5DRWNNcfzoMtr6JZk2CjuiKMkgL4ukmO7D1LFmnDTv51wUxT9lSkAqoMMPUDrc8JqV5ap3wPobH/k/xwr8RwnoQ+14csa8BqWGUE4qc9NFgCosEQBdJpmf+4fCN4JaUYJ7J2/HfPWGfvrYlqQKVUT8WZekJxCzP22uwtAlR27wXCdBD82dLN66MbedblQodoP3fk2c0jiOUkBUG7dzk7rcOwwK7edQUVKkKGCzOOma5rUfm9tE0WjcEw/oXPFPcxIAdDF4UojOQWfzhR2xYz0M72Q0Au3S3Rk5kpj5jQHAO0if485TPflSjuuGN+eQUg+nhw+7j8g7baTZdaYWMeR0+GAaK68xlbuVHCqYVq+xYyh4HHsSOIXjmhN7XfC6VBjKStEP24/71ijnOg4SyfzL7TVWJ/avCqhL4wOMHVAdnQA6GMkfRb8OLj5/tQv8xS8F3w7tYb8PO/G9sjfkEa0ILqZXiR6yz6EtQcKaPlWRBC97yVMwdtB1Ozj0om//LjrqrbH3nWHt1lQMWsAJiNjFP66Pg6Axi7Vskoqc8nNc6e30OgkuaPQXWg79KDzYbroID4nMQdwWsT5wIieekDKZIp+Pw5A7aSxauThANrZ1NU6pwjGkIkGyGbRBvCbhEZT1wCgs4/xgthM0ToAymjhpg09vUaM751tXgsHdIG1ZDEfdMZebUzZFUD5fVBrms6khRYmhtoSTXIfZG8rmj6v3olwoqr4dTG0EuVkHDxdQKBdQeNw7Tw/7F/gaIGrnfVcH6Zo+pyO+0y4BgD6IIlfiL4f3dTrPV8uPXPeXhywdP7M0dolMNo0ALUmu5rlO+wYFjzpYTz1Bns+cFoIbu1meidxhj/Woky9VhqYWDy9sprOrF0we+yygzRB9AJdz6yr9YunJmRpZeh+iWWdAaDzdiyqde40WDg2+VvIrPty5s4jrOj1VmMPan8s4udYSw2j18VaQUzG0opdeyuNlu9dAAAgAElEQVS3zZKCphWPmwA660Eas+9Og++yAPoaz2u6sO61loe3MRlnda+v4xpGa8kQ38hYXgHoeGw5tlP8dsXXq4/zvQ0ziD0Ya2v8OdP+6JKnagabqY2wPm3/Yyqt9S1IXNbKmDrE+/0sAG2d6mGrHfHT+nFdZMKZo8HpPJ5WIxq3DxqdaDNzRf0cfQCgu2PjJCrIuNfoNkP9s7QV+nE2mBqGnPZKfQhiNSKTdV+8ZrWJswUAFZbwGtCruqq8mmR/nu6L5DxbKrxWq9GNadNG7rd2lFnDxm+dTYDZ4dh4MBXzaXtPme1jsT70bpYcpfU19j6NhUIxtoNMtbXuRBBA545iK3c6vL+zct1j+7gguuZJrQ1ID+LpbGIOm5ZsMj/OWGxlf+Peel3M4rkJ4xBGq9OIeN556/pS63Z01OrJc7M3hlN9TQPeWP1mQhAFoFM3Hv9z5tWv4CDi881SrW4mTe3MkmU7yPgZ9XPaZgrATWDiFWMC6Mwa08FM88nfpFSxFhpE90E+I+k/R6PvNMKb4qQjaxO74sUYzsdv1EqMprN62xhYIFYpAKiwpE9C+vypZ0wzx361aHT5bKGVUS2diW1EVjpRUlJ7rtfWdJf3+Gjv9TGclHl3e+jf5WO8KZQPf567/xOrFHMN6Db3bujeVFFjOpGV6RXNA0VvZofqmuiOwkHDOcwOjfzWqemeLJkGLOzoq3H8S1gCYgHo/XuiNRuSHmQ6zTI5hroV57QGIsnIUCfdNNqYFkRtoj4v9BbW25xPBK8WROiPRtcO8YoxL9mVXB9zOybfk2K8TjPRiYc7k5NO+0lzoic07ukOnU203ZisOLlLSyd+AUCFtdNZ8An65nVbbX8htCSRFaJJDSIh2i5ykDxOkqv3viC8OrEBNNqUvB2u+tVSAlkrsG2GjuJOI69zlky2MvSgr+pwLOaXMTeOBRVJBoXt7K1LNk5eM3KCXAkITlxxOyEAqKjOBaB7p9cBysbI6ZycFEDvUTZOsjECqPAKAOoTciUgOHEFAH2IMgLQwOuH3sFvVSJOSCBGYVWy53VAU0QCMQpzQgIxcr8VZ5JIIIaAk0s2TrqMnBCvWGW50sGJT8QqBQAVFgCUrzq78lUBQAMqzAkJxACABgQAdQUA9QtOXAFATywAKF91duWrAoAGVJgTEogBAA0IAOoKAOoXnLgCgJ5Y4gD6Yp3pPp4Sf5O68mfSWfCFJToJxCisSgCgIZFAjDqztjKoAID6RLxileVKByc+EasUAFRYwgD6/jQSZ38jpOmZAtC064AWlugkEKOwKgGAhkQCMerM2sqgAgDqE/GKVZYrHZz4RKxSAFBhyQLo508Deuq7Hb19tG96lHgnpMISnQRiFFYlANCQSCBGnVlbGVQAQH0iXrHKcqWDE5+IVQoAKixZAL2qoU91v/erPd9+173g7xYJxKizK18VADSgwpyQQAwAaEAAUFcAUL/gxBUA9MSSBdBnNbqpbgb/MiLnqOt0R07vMtBKdn4SiFFYlQBAQyKBGHVmbWVQAQD1iXjFKsuVDk58IlYpAKiwpAH0g/3geRwP1S+pqfcX/yrQSnZ+EohRWJUAQEMigRh1Zm1lUAEA9Yl4xSrLlQ5OfCJWKQCosPa5DNM43f7+9OUvnvR572pQtJvm6ReqZOcngRiFVQkANCQSiFFn1lYGFQBQn4hXrLJc6eDEJ2KVAoAKax8Avepzkabz3m8Aqubj3z4aAL1YqmTnJ4EYhVUJADQkEohRZ9ZWBhUAUJ+IV6yyXOngxCdilQKACmsXAH1/Gqbbr+r6S8Pkuz4HKQygBEErsgH00V6gzGVBxaOtHKHLow2cWZXlCnSHAKDC2gNAb6w5rPLUiz0/f7p8PQNQ72nwlRx9kkCMwqoEI6AhkUCMOrO2slEtjID6RLxileVKByc+EasUAFRYOwDoDTUXizz7U5K8I6C2Ktn5SSBGYVUCAA2JBGLUmbWVQQUA1CfiFassVzo48YlYpQCgwpIH0P72R4sRzpfL977zrgG1VcnOTwIxCqsSAGhIJBCjzqytDCoAoD4Rr1hludLBiU/EKgUAFZY4gL59dE9yVwBqzoLHZZjuU2FVAgANiQRi1Jm1lUEFANQn4hWrLFc6OPGJWKUAoMKSBlAffw4Aal8H1Hsvzkp2fhKIUViVAEBDIoEYdWZtZVABAPWJeMUqy5UOTnwiVikAqLCEAfTGn2Z4c5p0f+4f4E5Ig0ggRmFVAgANiQRi1Jm1lUEFANQn4hWrLFc6OPGJWKUAoMKSBVB9/vsoPdT5/tQPiuJe8INIIEZhVQIADYkEYtSZtZVBBQDUJ+IVqyxXOjjxiVilAKDCkgXQl9n8+w01+7FOvfrz5dIT6O1F7wx8LTs/CcQorEoAoCGRQIw6s7YyqACA+kS8YpXlSgcnPhGrFABUWKIA2p8Ar9Uz59V63PVz7+a+SB5VsvOTQIzCqgQAGhIJxKgzayuDCgCoT8QrVlmudHDiE7FKAUCFJQqg5t6b1g3gL9ZFma4WjTqqZOcngRiFVQkANCQSiFFn1lYGFQBQn4hXrLJc6eDEJ2KVAoAKa597wafom9c9RbtGj1A2Rk7nxAbQDOwcoWycZGOE68SCihzs7K1LNk5eM3KCXAkITlxxOyEAqKgAoAcrGyOncwIAfZyyMQKo8AoA6hNyJSA4cQUAfYgyAtDA64UN9ZNAjMKqBFPwIZFAjDqztrJpVUzB+0S8YpXlSgcnPhGrFABUWABQvursylcFAA2oMCckEAMAGhAA1BUA1C84cQUAPbEAoHzV2ZWvCgAaUGFOSCAGADQgAKgrAKhfcOIKAHpiHQqgOAs+IyOncwIATVKdWVsZVABAfSJescpypYMTn4hVCgAqrCMBFNcB7TIycjonANAk1Zm1lUEFANQn4hWrLFc6OPGJWKUAoMI6EEBxJ6ReJBCjsCoBgIZEAjHqzNrKoAIA6hPxilWWKx2c+ESsUgBQYR0HoLgX/CASiFFYlQBAQyKBGHVmbWVQAQD1iXjFKsuVDk58IlYpAKiwjgPQq557f/YvA61k5yeBGIVVCQA0JBKIUWfWVgYVAFCfiFesslzp4MQnYpUCgArrOAB91lPvL/5VoJXs/CQQo7AqAYCGRAIx6szayqACAOoT8YpVlisdnPhErFIAUGEdBqCfP+mBz+vli289BSrZ+UkgRmFVAgANiQRi1Jm1lUEFANQn4hWrLFc6OPGJWKUAoMI6EkC/Gh+9fTQAerFUyc5PAjEKqxIAaEgkEKPOrK0MKgCgPhGvWGW50sGJT8QqBQAV1mEAqs9BCgMoQdCKbAB9tBcoc1lQ8WgrR+jyaANnVmW5At0hAKiwHgKg3tPgKzn6JIEYhVUJRkBDIoEYdWZtZaNaGAH1iXjFKsuVDk58IlYpAKiwHjsCaquSnZ8EYhRWJQDQkEggRp1ZWxlUAEB9Il6xynKlgxOfiFUKACqsx64BtVXJzk8CMQqrEgBoSCQQo86srQwqAKA+Ea9YZbnSwYlPxCoFABXWQ86C91+GCYLWhVyB2EKuQFwhVyCuAKCiesh1QL334nx0YkHZC7kCsYVcgbhCrkDC2pGkilI+d0KCIAiCIAiCqlA+94KHIAiCIAiCqtBxANq9XHoCvfGndwYegiAIgiAIqkMHAmj3PF5x3nsKEgRBEARBEFSJjgTQ7trzJxaAQhAEQRAEVa1DARSCIAiCIAiCAKAQBEEQBEHQoQKAQhAEQRAEQYcqHwB99JVjoeyFXIHYQq5AXCFXIGEdTE+nVUYAGni9sHvOkkCMwqoE94IPiQRi1Jm1uL93inJxcsG94AOCE1e4F/yJJQOg1/Ea8+ND+0z3tWcLVbLzk0CMwqoEABoSCcSoM2sBFSnKxQkANCQ4cQUAPbFEAFTf5KhbXutz7dlSlez8JBCjsCoBgIZEAjHqzFpARYpycQIADQlOXAFATywJAL3xpwbQ+d2O1p45qmTnJ4EYhVUJADQkEohRZ9YCKlKUixMAaEhw4goAemIJAOgNKTWAzu/3vvbMVSU7PwnEKKxKAKAhkUCMOrMWUJGiXJwAQEOCE1cA0BPrfgB9vlz+4G8UgF6n2fYP689cVbLzk0CMwqoEABoSCcSoM2sBFSnKxQkANCQ4cQUAPbHuBtC3j5evPn9SAPqsp9dfetpce+aqkp2fBGIUViUA0JBIIEadWQuoSFEuTgCgIcGJKwDoiXU/gP7Vd50G0Nu/anDzevni27VnnkCV7PwkEKOwKgGAhkQCMerMWkBFinJxAgANCU5cAUBPLJGz4C0AVScjvX0ckDP4TH+7pUp2fhKIUViVAEBDIoEYdWYtoCJFuTgBgIYEJ64AoCeWKIBOl2PqIXPtmf52G0AJglZkA+ijvUCZy4KKR1uBonU59NuQKxBXAFBh7Qagl6/XnnmCVHL0SQIxCqsSjICGRAIx6sxajGqlKBcnwwjo+1/34xS3vmW6y4l1wT9BI8iVFNXpBAAqrMeOgNqqZOcngRiFVQkANCQSiFFn1gIqUpSLkwFAn4du4vnDrVtRPcfnT9/77vMnPoEyjSBXUlSnEwCosB67BtRWJTs/CcQorEoAoCGRQIw6sxZQkaJcnNwA9D+ehnNV3/7y9udFXT/l2r9yDdxJL90IciVFdToBgApLGkDNme5f/nLtmSdIJTs/CcQorEoAoCGRQIw6sxZQkaJcnNwA9P/7MLDnIAOgfccxvSxlBLmSojqdAECFJQqg9rU+bw/WnrmqZOcngRiFVQkANCQSiFFn1gIqUpSLk2EK3pDm+5M6Z2AcAfXfSO8OI8iVFNXpBAAqLFkAxZ2QNkUCMQqrEgBoSCQQo86sBVSkKBcnNoDeOhc9YPH+9KF/CgC9VyQQo04nAFBhyQIo7gW/KRKIUViVAEBDIoEYdWYtoCJFuTiZj4BOyz5vfcgX/yem4O8WCcSo0wkAVFiyANq9DJfJuDHmcNC69sxRJTs/CcQorEoAoCGRQIw6sxZQkaJcnCwA9P3p61vnofoYrAG9XyQQo04nAFBhCQNo9zxeVd7MtoefLVXJzk8CMQqrEgBoSCQQo86sBVSkKBcnE4AOg596EejslHg5I8iVFNXpBAAqLGkA7a49Y37gPFuokp2fBGIUViUA0JBIIEadWQuoSFEuTiYA/fzpxp5XxZyfP33o3j6yl4AiV0IigRh1OgGACksEQEX0zeueol2jRygbI6dzYgNoBnaOUDZOsjHCdWJBRQ52DlBJTi79n3//83+8/f3Pf7hcfv/f1Ov/8T8ul/9N3Ahy5XE6mxMAqLAAoAcrGyOncwIAfZyyMQKoCKkkJxcBF6/IlaDgxBUA9CHKCEADrxc21E8CMQqrEkzBh0QCMerMWkyrpigXJ5dDsxa5kqI6nQBAhQUA5avOrnxVANCACnNCAjEAoAHByVIA0JDgxBUA9MQCgPJVZ1e+KgBoQIU5IYEYANCA4GQpAGhIcOIKAHpiiQLo508Xo/7ERfNc38sXZ8HnY+R0TgCgSaozawEVKcrFCQA0JDhxBQA9sXYF0PenGYDiOqBdRkZO5wQAmqQ6sxZQkaJcnABAQ4ITVwDQE2ufKfiXyxf97SrePtoXDcadkHqRQIzCqgQAGhIJxKgzawEVKcrFCQA0JDhxBQA9sXYB0BtkDhemv9rz7bgX/CASiFFYlQBAQyKBGHVmLaAiRbk4AYCGBCeuAKAn1i4A+qwGOV+mGyT1NGruyOldBlrJzk8CMQqrEgBoSCQQo86sBVSkKBcnANCQ4MQVAPTE2gNArxc1xvk8TMQraSq9Yal3FWglOz8JxCisSgCgIZFAjDqzFlCRolycAEBDghNXANATawcA/fxJoeb705e/eNLnvd9eVQOf14vNpUaV7PwkEKOwKgGAhkQCMerMWkBFinJxAgANCU5cAUBPrB0A1AyAvn28TOe93wBUzce/fTQAerFUyc5PzittK2AkPkg+VQIADYkEYgBA/SpsCxXlBAAaEpy4AoCeWDsA6LN12c/h0fCCPgcpDKBUqdo2lyB5ywbQR3uBMpcFFY+2AkXrcui3IVcgrgCgwpIH0Oksd73Y8/On2ys2gHpPg6/k6JMEYhRWJRgBDYmY5dbGv+vM2pOPalUwobGmWkZARSa/RJzEq86sBYAKSx5APecY9ee9e0dAbfF3/oQ8zyfRSSCGz0h8pezlJF7EKlUkgLbt2oZjOlmNkXXWxot4xQCgG6nFdBIfAwAaEjmv5AOgWAdGrFIAUGGJA+h0stGkl8v3vvOuAbUVA6A5J3rbrrb8HiONhJEGAHq+XOnWc2XDifnkahAAqF9ZA2iCaPkCAJR4xZArAFAA6IMkDqDvT+4EuwJQcxb8vZdh8reK/avBXYACrztR23CY3QD0/n7iFsTB2K3mwOMkWmcA0GU1mA0U2kzbdrZb2s2KGbLspqZpwumy6mT42Phb+hjJTjhaNcJUJQAa2BJxhwj+0qtp5zqJPybNBbSqAVCJsYeMsC/655yuYQGACkscQH142QOofR1Q7704I3b+ZtG0mq74XgBVSHAHgPaf7/8XLOAx4rLjhjYBVNHNeuPkcRKt7AHUZbN+A0kAqPp0IAYTQJshWZpQ4q44GTJVI+xaDomMaq0YYatKALVGqYMxfFDh3ZyxACqBN8u2liHXSaxOAKAyO5HE2IMIgMosBqhhGg4AKipxAJ3wcpp0f+4fCN4JqbEOtfRI0tibB3cBWr5g73EqxjAWdWu1+zBMJ456HOgV3BMdIwlt/BaAqjG+ZmSUUOvicRKtEwCoVTMK+rpmYLauDVT8lp1WHeu0K4Pd6xWj6FHZ6NMtBUBHeO3/HyIWv5OEudkVI2xVA6Dt7Jl+MUyDvK48fkKjiQYCAKhfewFoKwKgEuOO8UF403DxTuIFAD2xxAHUwssXc0H6ftGn4L3g7ZZVjQENTDEOKPG6cnuPG4eSmpEeR4hkOplCaAge+45wy+IY6T8Q2m8j6GYOoI2Womqmk2idAUD1r9dHKePTvmoCza5jx9oMOkaj6ziwpVdPnTMpa0zGbqLxSGn0Pw51B0dRN6GC05MGjUTofADKgAyPHVO5ukHoxiYlGGx9d7YPdlYOJ3cD0PnB+DHJcgIAXV32wrXThogtmHn+gxWB40khAC39yBYAKixpAJ2GPQfU/NBNpyW9XPq3bi96Z+BjocK08iO+ma44sE+TG0R1De0MB8a5WT8SBseShi5CzYdOEfj9hPNtajFBxPCa6ifUp8bKGL20M9RZdRKvMwCorhm14HJ82Sa4TTtWKb2R1aFKGxrtDgPomCxNZ3fmoUMe14kZUVt+axtaS7oKFWbtyoYcIwk6E4Dq5RXtVu147DQm3xqTcM0KbKx35dNAezPO0cQA6BIe1YdjUHgOoFNlxC1zj9RZAXRtERh79dVay8/Dvs392edkNiPIQFo/CscuHfE4iRYA9MSSBtDZOUhXdY15NSb6PN0XyaNIqNAnYCjSsztzXxRyg2hMGwdP5x9jA+iIIbqzMav5bNbZNKLpWU+d64DBPivIWXqQb2GSyVkJOgeAtmbM0bysDx14FdNoHpnSxVrdx8sV3cRPw2KT2IPUraYb3zlnfopdO1oxg8JbXY5jJEH5A2hrQ1/X9+z2OgmunXHHHw5im/FQWa/44DsZWyezdcxsxoA9/jiuE6uZ1Ntat058vLEPj1u1TMkg0l5re04BoK091K3/XduRXDv2IYKVfJ2uZ6YTHcTO35CJgJMJhbcPuoJO/EMpqzMJHifRAoCeWLsCaD/4eblML1wtGnUUcWZzn+VNq+DR+64jcl6xRk6Hj833ETZUNApKukXjExoD9RjRP8acHmM6nMAcWmhQeElZ6z/HdRKvUwDouNyy867OYALodLzj6XS5uWLYkbuFQk78OR6g2GDWqqOmVgEOANRerNFXx8h7prK4doa1HaZpUus1Oj1GzYMKczypVtE0Zl6jCR2Vuk4atTCjsQ6QRw+hrR2GCn3OXNM2ZrF8qFJcJ7E6AYCqPqhXO8kehGDYMZU7HR+0Y0cwLidjOdFLLaYsnTZMXNaaXxNcybbuZA6g1khu1CkR0QKAnlg73IozUd+8ctU2wx+1nzhvN77PkFusD3Pbzf3fEXjZE6RtQ2W9b3iMqB8zDXX0r7SDt9sbTCOvY4RXT4W8+n+O6+RR4jmxAZQfe8wVX56Yt7ftjLkyVrCrYAIsv2rNCz9rhx4i9BU8I3q9yIAl/UttcEcIGXmUmE4sqODHHitBc4TeWq/TU46dRu/NKua0sceLHrCcNP2Wvv1flR+CjH+GRoHbsLTTWuUh7TQjcVN2cmIOWF5NQxXaHQSS5XJ3hEF75sqYHcNG0TA+VMyw0fzNtmOnNXui2hcNww5vru+StpOxedLD02ZOo5f3I/5cUVt5kS/MDkg5GX+4ytc+wNi7NaFAZ2tYAKDCOiOAvq7vnxEAGuY7PoCG2wk+gI79itp3Z7vqBhgsgqy+ve3kUdodQMOtKL8rjzzQ8HzV0F+FynKzdky5mCC+Uqabs+29hrubs+VKGlTYeG9tqeGVQFMRwL7GX3qL8+dBvLmie3WWE3/70W/k4BGZz4nNRQpS9Lss0IpW/gCqDgwavTms/cmzbwXsaDobkV49svbCiN152EL6UMk66vAnYqiF0+yqf4Y6WuZSqHai0LfRY0R9owUAhXzKCEADrwemP8LiTmaGzjUKBnGdbJw6yJzf7daWaTPnYUScxOsUU/Br4m4i36rLtSD+ie+VM1H4C0dWZsfYWes5W0ItAfEHdo3EK/8p+K6xVvUsqoJ/cqP72eXbm07UlHtU6+Q4adec+IP7p1XVpWrtdfar658dJ9HKfwq+Nesr9BmFzTTtHVgM49ppwucfqre3negg01oyc05E8JLUQSeWmXFEtdHXJmQ66Wz0bRp9uqZ3sZzfSbwwBX9iVQ2gkU38PgC6dQU2bo91v5MEZQ+gIhWz2pX7g/ichNfvBYz4nIQWIwaDcLNWrfDzB3aMJCh/AG3WTpdgn7C2bixid447PHacbKQ+78h2vlA+0Um08gdQ9cOnXZpxDoFrp1k/Yz0C++IOSr1OuuVpZXrlctNEOFEHT+MyVOs4lw3l8QKAnlg1A2jsbgsAZThJEbFKPRhA44L4R7UiBy+9TvYCUH2Sifc9x0iCzgCga7V7IIBO11RjB4l2EgGgK6odQENdyNEHK1FBIlu41ntjluh+uTgA/afL5fI7/xMAepeEAXQ87f0mda3P+XnvQmfBiwDoxn578BR8XBBMwQeK7DcFHxskML4WZyTayZ0A2gV3C9dIvE4BoGs67mAlq6wVcBKr0wBoUCUB6KFOEvQYAP31j0bS+W+//c1Phn8AoCkSBtD3pxmAzq/8KXkd0BUdB6Aye9wR/YTvfddJvACggbcf40Qga8u4a9Yd6/rCAoCmOokVADT0ds5Ozgqg47gAz4kB0N/8ZBj8/PWPfvf/+smANb/3LwDQBAkD6NtH+zZH83sfSd4JaVWH7XIAUABo4O2MnQBAB+3VgRaVKwDQQeVvoXycxOshAPpzNebZD4T+9Le//de/m4+BAkCZEgbQqz3DPr/7u+i94Fd13C6XjREA6KCccyUfJyftJ0YRrxigIicnsQKAht4u30m87gfQlu1EA+i//p1e/flPI3n++kezIVAAKFPCAPoy3Qm+p1Ez9/5h+czVGXf+bIwAQAflnCv5ODlpPzGKeMUAFSlNQi5QAQANvV981ibo7lxJANDf/ETz5s/7AdCeSH/3nwGg8RIG0OcvvrWe6Mn2l549589c8Xf+hJb1MV05D/uOaIUAoAHl1Dy75yglOHFOy43N2iJOVs0XKgCgDJ0fQFkN7lYMAChLjzgJCQAqJFkAfX/68hdP+kz3z5/0UOf18sW382eezwJA2UEAoIEiO+WKSFe+HQQAyhDxij0MQA/Klbn6jZ6Hk16Ok2gBQEMFcs7a0wLocPE5npNpCl7zJqbg75IsgL59vExnut+Q8yv98gCg1jP97ZbyggreVfJOA6C+n+M6ided+76CJZ6T4gFUyMmiDKbg/XoQVABAGcofQBPYcScAPcRJxrkiA6Ce/ccr6ySkn+IkJAHJAuhVXX9pmG7XZx2NyDl/pr/dBlDiqll/u914/7ggm+8fFoT3c47Wrd+MKG0DKPtDJ9pCLWMjMZw0m1E2CmSZKrGyoIL/oZTtvMzhxyTcrQu9P4iIExFddokaUkqu3LuTnSxIxrlyt27NbsPuiKzLMA3EOV2G6Q9/CwBNkCyA6uWdnz9dvp4B6OXr+TPPZ8WOPnlziI865nOM3DsCOo4innIKXt2w7YEjoPnkir7h9l1OfDd/xhS8X0JjScslD49pV/rtfneQfEa1MAIaKoARUI6TKPUNXhM9AmouRP/T8UL0P/0tADRFO92Ksz/TnTECaiu0yaYGXj/aTHTPDdLIKcQIsnhJCkAXke8DUHXb3YSfQxsf4ejOfb8ZJj92AtDhBx8BoJ7OPyVXXHZcONnezOsA2rJyBQAalKdAf/tSe9faupboIsbwUQkAdZMw0smgXKACABoqAADlOIlTM0zC85wsb8U5O/MIABqvnQD05fK97xhrQG2FAVQ38PrBVqL3t7ReAhctCzGCeE7nsNCWgX0+MiHDjEwnno5kBqDDj+X9nI0qSdDdANr/txuA9nc333LguZnz0s5WEFW3szivzkEQYwt1y5yznbCOM/qMW8SIBdBs+4lRxCt2GIAO6GcdI0ftza0fQOOCjM/79JmHFoCKpCAAUG8Bd1Rks3IBoCwJAGiXAqBrAoAytS+AmvPev/zl/JnnI0EAbdTUZNsqhtrc5TqXH2lZYDPI8L2zIApAW+WGBaBOs0PDoEljdRcsvJm9ZO1xQ99z+7P9cxSp2k7u1337/mA6YvZjesiws6xmvzQ8rlXMdkcxftUsV5yo92Vtz9KczewGsQC0GWsEANpLqHHikPoAACAASURBVCtvZvkRDaD9tkoB0FmaDOWpWZbZEABUaY9ccSvO7QqyAdDIrE11kmvDMvoiVlkAqLB2BFD7yp/OM1crO/+Y/6qXZ+y3nSpu7fLkvMsKMSPQPtE1Z7RD37G98ztkQuqr2QBqBnQnpFkAqDv8EYo0W2ZIjPL2t/q0ue8vP28Gs/u/yvtOAOoZFvI6bMYjjemVhZ3tXngMY8Cv/+vy/n1Z27LYcR5kjGLVSaN8rn86135iFPGK7QMVZvNOdmY7MyNV2vFwUgVpOg+AbkdZNEzD99PcPyeG85pTJ1v7T+tME3UA0F6tM2rgTKmxNvP9TrIB0FzX9ihbxCoMABWWKIBO0+zP/QO5OyGNOaIGzJgAqpvpsSum+TvcIO3EfoMTAzXjhCkf+1rV7fQj/XafxXLStnqIzQXCRn0F6+foUeTtm9+q72maZvHN83ZV7fs+Qp1FMJ+dP1G/YNWJUewUPDdNutlmdi/Iwc63aTh1/G32VonJWsvM3APzOEMHGaNMdWIO49Y/m2k/oUS8YrtBxWIHoLExMCU2jbU61/RX3p4tAZQ7nWGcDAC6+Bh/7H/6QYs64Q39O8entPUp/eHg4S0fQKeG1ROJaWSfXGnso8DhIzTf81i1u/xdqVk7f42WRbacSJwRoY2sz0wmiJMrdpIs6hQA+khJnwU/Dm6+P/XLPOXuBd9MoMbvhNWo1ByAOs1B/BhTiNdWTxoPaRseGAwEUa2SAoFxINU99XnTictwfNlAaL3qypTr329msivz1fPRRQjHuXmotyixrHMA1P72pIqxemWz1CIm4ea/Tf3AuIzr5lvJ+jVuL8CIYiLo6t6MsT1kkqTTA6jZDyx0amcAyh+hHobDdEsQDaBWEJMccwDlxNBj/1O7GA2gU5JZL9Fq+Skf581zZ6XmNoDOGxlrv2utpm3VyKR9csV46/TpkIsxak6yTBUUcsIYRtUN+bSRaFGGe6DR3onCVpcScOL7mNnZAm0Xcxqusbshu2FkO+kAoOISvxB9P7qp13u+XHrmvL04YOn8maO1nd9azhfXB6sP6GZqbG1NrJgY4y6o2TEa/Lpx9LEzXz62wHz8XHrRivfRtR6+cTRfZDZfcWYXcz85vbhho9HT8cSyzQBQVaeJNaOIYvoJumoio0zDjO2ylYuLZNdpwueXQbipBgBdlb23TKP4wzuRg+5qqzbx2DcLMoYhBcN6gVBcBMORs+UyETUSXsIyLzirPd2kz1qj2yuXGwqHGvpFg6W/3qyLsps2nn1GriyDRc1nqF+9BFB25ZpB8z7O6/JNDgrPjjWcmuEtMZp1Gs7CkZZ5iK2PvbQo/H125zTPkPF4yRT1XJVwEahpdbZZ5zMvmtagk5kAoMISXgN6VVeVV5Psz9N9kZxnS60CaERz4hdZB0CpkcwuFjFs6cQwvyMNPwcNZ0MlGrCs2Mg4rV6MCdD6Lv4SOdrXCZ4Fb7qiu0QKju8hv7FRvAeHlZMxzB0/ag4VHFUIoFEHCdNoks70Vh+rMCOYD9mfnjrcmChmp6VxydGIGdFH2I0+bpoZiULhdikNw53BiXFP8KbjrC26uMFmPOJe0mNpJuaIaztXlvyTMCsyLO2ZbenIZFGHCU5tsCfQvDNosU6csWZrs0RM5a1s3tlm1t/UDFebsH8AK8Z68zsfdSeWdwCosKRPQvr8qWdMM8d+tWh0+WyhiFvmJYgEYhy5MH5VhVXJnheiTxEJxLAvfhQ7db6XE66qA9DIDtS1M822pmg5AZEWhYbxxUaN9qTFeJ1bifmofxZlgQIcW33Ji3diJdoV8YoxANSdwOW7sOzMITAhROdUTEqQZZTYT7d3GlnbupyA497KCsIHdGKVAoAKa6ez4BP0zeueol2jRygbI6dzYgNoBnaO0GOcNO5Lp6sSCyq2Cw992a52uOpnNhOVwyYa7dP4aE4IUT/s4rzSDP9FVs8euXKHcthCo+DEFbcTAoCKCgB6sLIxcjonANCDVBuAtm0iffLtHKCSnLgAmiQAaEBw4goA+hBlBKCB13OcVr1DJBCjsCopewr+HpFAjBNMwatZ2m683IutxfUZGu4NS6Km4JPOEFNi2lnVmXPFJ7o7Qv7XAU0RCcSAE1fHdkIAUFEBQPkCgDoCgAZ0Yic+HtvTiH2ugLOwa3npFMkTSwzWRv4QW3THZ7VOnCte0d0RAKAhwYkrAOiJBQDlCwDqCAAa0ImdHAyg1kV07GsEtuq0bLtg17FP6OecWJJy/sRSdMdntU6cK17R3REAoCHBiSsA6IklDqAv1pnu4ynxN6krf+Is+IyMnM4JADRJ8U7MJU4OMRI5AMl0AqhIUS5OAKAhwYkrAOiJJQyg708jcfY3QpqeKQBNvw7o/SKBGABQRwDQgM7sxIwNHmAk+jr/TCeAihTl4gQAGhKcuAKAnliyAPr504Ce+m5Hbx/tmx7dcSek+0UCMQCgjgCgAZ3dSTu/DPluRvjX6YtzAqhIUS5OAKAhwYkrAOiJJQugVzX0qe73frXn2++5F/z9IoEYAFBHANCAinAyEehuRqLXXxKvGKAiRbk4AYCGBCeuAKAnliyAPqvRTXUz+JcROUddpztyepeBVrLzk0CMwqoEABoSCcRId9IKAujsykrTy/EnADGdACpSlIsTAGhIcOIKAHpiSQPoB/vB8zgeql9SU+8v/lWglez8JBCjsCoBgIZEAjGyANDpTobjXQ313Rnj71HKdAKoSFEuTgCgIcGJKwDoibXPZZjG6fb3py9/8aTPe1eDot00T79QJTs/CcQorEoAoCGRQIx7puANgd5pRDHn4o7h8xPtmWI6AVSkKBcnANCQ4MQVAPTE2gdAr/pcpOm89xuAqvn4t48GQC+WKtn5SSBGYVUCAA2JBGLsAaCx4DiMpR5aJYCKFOXiBAAaEpy4AoCeWLsA6PvTMN1+VddfGibf9TlIYQAlCFqRDaCP9lKFhlly/+ttZCRfmF1lQcXRXw3drcuh34ZcgbgCgAprDwC9seawylMv9vz86fL1DEC9p8FXcvRJAjEKqxKMgIZEAjHuWAM63KRoeXv2cfGmW1S91eoPNLOX7jJii3jFMKqVolycYAQ0JDhxhRHQE2sHAL2h5mKRZ39KkncE1FYlOz8JxCisSgCgIZFAjLuctM7N2Xskda+e1LbObdxb/VfzKgA0IDhZCgAaEpy4AoCeWPIA2t/+aDHC+XL53nfeNaC2Ktn5SSBGYVUCAA2JBGKIOBlvzD7coH24QL0DoE3X6NOMzKWWzDiooBFARUgkECMXJwDQkODEFQD0xBIH0LeP7knuCkDNWfC4DNN9KqxKAKAhkUAMsaydXb9zWYBxPU8AaEBwshQANCQ4cQUAPbGkAdTHnwOA2tcB9d6Ls5KdnwRiFFYlANCQSCDGPlk7B862BYCmC06WAoCGBCeuAKAnljCA3vjTDG9Ok+7P/QPcCWkQCcQorEoAoCGRQIxDAJRzQyMAaEBwshQANCQ4cQUAPbFkAVSf/z5KD3W+P/WDorgX/CASiFFYlQBAQyKBGDsB6PxKoADQOwQnSwFAQ4ITVwDQE0sWQF9m8+831OzHOvXqz5dLT6C3F70z8LXs/CQQo7AqAYCGRAIxdsna5Zw7APQOwclSANCQ4MQVAPTEEgXQ/gR4rZ45r9bjrp97N/dF8qiSnZ8EYhRWJQDQkEggxhEAyuFPAGhIcLIUADQkOHEFAD2xRAHU3HvTugH8xboo09WiUUeV7PwkEKOwKgGAhkQCMXbK2p45+wt89v+yloACQEOCk6UAoCHBiSsA6Im1z73gU/TN656iXaNHKBsjp3NiA2gGdo5QNk5cI03/3+1/N93+PNKJVxZU5GDnAJXk5CLg4hW5EhScuOJ2QgBQUQFAD1Y2Rk7nBAD6OPkA1FBnAwDNQCU5AYDuKzhxBQB9iDIC0MDrhQ31k0CMwqoEU/AhkUCM3abgp3l359bw+xnBtGpIJBAjFyeYgg8JTlxhCv7EAoDyBQB1BAANqDAn5Lwyg04A6D2Ck6UAoCHBiSsA6IkFAOULAOoIABpQYU7IeQUAOogEYsDJUgDQkODEFQD0xDoUQHEWfEZGTucEAJqkIwD0OCOAipBIIEYuTgCgIcGJKwDoiXUkgOI6oF1GRk7nBACapH2ytm09pQ4wAqgIiQRi5OIEABoSnLgCgJ5YBwIo7oTUiwRiFFYlANCQSCAGANSvwrZQUU4AoCHBiSsA6Il1HIDiXvCDSCBGYVUCAA2JBGLUmbWAihTl4gQAGhKcuAKAnljHAehVz70/+5eBVrLzk0CMwqoEABoSCcSoM2sBFSnKxQkANCQ4cQUAPbGOA9BnPfX+4l8FWsnOTwIxCqsSAGhIJBCjzqwFVKQoFycSAPrjH/74b3klt3Pl//jvP7zpx+rPj+0niz+h937clbWFanUCABXWYQD6+ZMe+LxevvjWU6CSjoIEYhRWJQDQkEggxk5Zay8C5S0IBYAGBCdLCQDoj3/4p3/6Fz9jFd3MlZ/99//6g+9//wffH//of31/Qu/9oCdQuvMn9cplC9XqBAAqrCMB9Kvx0dtHA6AXS5V0FCQQo7AqAYCGRAIxAKB+FbaFinJyP4D2/Pmnf/JjFoFu5crPfvxff/BH/+Ue/dFAoHTfTxqUyxaq1QkAVFiHAag+BykMoARBK7IB9NFeoMxlQcWjrUDRutwd4S/+7E9u+ou/5ZTdypW//Ys/+eN7AfSP/+wv7v5N0OMFABXWQwDUexp8JSMVJBCjsCrBCGhIJBCjzqzFCGiKcnGCKfiQctlCtToBgArrsSOgtirpKEggRmFVAgANiQRi1Jm1ANAU5eIEJyGFlMsWqtUJAFRYj10DaquSjoIEYhRWJQDQkEggRp1ZCwBNUS5OcBmmkODEFQD0xHrIWfD+yzBB0LqQKxBbyBWIK+QKxBUAVFQPuQ6o916cj04sKHshVyC2kCsQV8gVSFg7klRRyudOSBAEQRAEQVAVyude8BAEQRAEQVAVOg5Au5dLT6A3/vTOwEMQBEEQBEF16EAA7Z7HK857T0GCIAiCIAiCKtGRANpde/7EAlAIgiAIgqCqdSiAQhAEQRAEQRAAFIIgCIIgCDpUAFAIgiAIgiDoUOUDoI++ciyUvZArEFvIFYgr5AokrIPp6bTKCEADrxd2z1kSiFFYleBe8CGRQIw6sxb3905RYU6IV+yQXLlkVC9w4hGxSuFWnMKSAdDreI358aF9pvvas4Uq6ShIIEZhVQIADYkEYtSZtQDQFBXmhHjFAKApqtMJAFRYIgCqb3LULa/1ufZsqUo6ChKIUViVAEBDIoEYdWYtADRFhTkhXjEAaIrqdAIAFZYEgN74UwPo/G5Ha88cVdJRkECMwqoEABoSCcSoM2sBoCkqzAnxigFAU1SnEwCosAQA9IaUGkDn93tfe+aqko6CBGIUViUA0JBIIEadWQsATVFhTohXDACaojqdAECFdT+APl8uf/A3CkCv02z7h/VnrirpKEggRmFVAgANiQRi1Jm1ANAUFeaEeMUAoCmq0wkAVFh3A+jbx8tXnz8pAH3W0+svPW2uPXNVSUdBAjEKqxIAaEgkEKPOrAWApqgwJ8QrBgBNUZ1OAKDCuh9A/+q7TgPo7V81uHm9fPHt2jNPoEo6ChKIUViVAEBDIoEYdWYtADRFhTkhXjEAaIrqdAIAFZbIWfAWgKqTkd4+DsgZfKa/3VIlHQUJxCisSgCgIZFAjDqzFgCaosKcEK8YADRFdToBgApLFECnyzH1kLn2TH+7DaAEQSuyAfTRXqDMZUHFo61AmeuQXLnsFxo6TgBQYe0GoJev1555glQyUkECMQqrEoyAhkQCMerMWoyApqgwJ8QrdswI6Ptf/303dJXTTVtuPeZfD2Mxz5fAtQn3cNJltIVO5wQAKqzHjoDaqqSjIIEYhVUJADQkEohRZ9YCQFNUmBPiFTsGQJ+/6AH0+cOtl5wI9HnoCl++993nT6E7BIo76TLaQqdzAgAV1mPXgNqqpKMggRiFVQkANCQSiFFn1gJAU1SYE+IVOyJX3i+XHkDf/vLbgTfVi0/D+bjvT1933TVwg0BxJ71IIEadTgCgwpIGUHOm+5e/XHvmCVJJR0ECMQqrEgBoSCQQo86sBYCmqDAnxCt2RK5cL29/+ffqsQHQ64cBSIc/A4Vuq7AtdDonAFBhiQKofa3P24O1Z64q6ShIIEZhVQIADYkEYtSZtQDQFBXmhHjFjpmCNwBqo+bAnsPgJwA0WQDQE0sWQHEnpE2RQIzCqgQAGhIJxKgzawGgKSrMCfGKHQqgt77SGn+xAfSr4GdlnXQZbaHTOQGACksWQHEv+E2RQIzCqgQAGhIJxKgzawGgKSrMCfGKHTwCai/3xAioQAwA6IklC6Ddy3CRiRtjDkd5a88cVdJRkECMwqoEABoSCcSoM2sBoCkqzAnxih0NoDfWvPWFQ5eJNaACMQCgJ5YwgPZXNOtlZtvDz5aqpKMggRiFVQkANCQSiFFn1gJAU1SYE+IVOxBAl4OdE3viLPhkAUBPLGkA7a49Y37gPFuoko6CBGIUViUA0JBIIEadWQsA7do2FycJKhRAP3/qWXOaAhwAtHvGdUDvEQD0xBIBUBF987qnaNfoEcrGyOmc2ACagZ0jlI2TbIxwnVhQkYOdA+Q4adtH2HjNqE5yypXLv//539/++c9/uFx+/9/Mq//+5//Y//N/Xy7/y35f7SqbLXQ6JwBQYQFAD1Y2Rk7nBAD6OGVjJCuo4Ns5QHDiaM9cicX7S0b1speThEOes9UJAFRYGQFo4PXChvpJIEZhVYIp+JBIIEadWYsp+BQV5oR4xZJyJXaBwyWjetnJSZuw6GMfJykiVikAqLAAoHzV2ZWvCgAaUGFOSCAGADSgvdaANrk4SVD2ABqrvAFUZL1wQpCc68QrAKiwAKB81dmVrwoAGlBhTkggBgA0IACoqzoANB7ZcgbQronPOMdJggCgJ5YogH7+dDHqz/Qzz9VpfzgLPiMjp3MCAE1SnVkLAL3xQHSMwuqEeMXODaAy444iKAwABYDGalcAfX+aASiuA9plZOR0TgCgSaozawGgANCscsUHoBlNfANAiVUKACqsfabgXy5f9Nc3e/to3/QId0LqRQIxCqsSAGhIJBCjzqwFgKbwQGF1QrxiKbnSxi5w2A1AU6I4ThIEAAWACmgXAL1B5nBh+qs93457wQ8igRiFVQkANCQSiFFn1gJAAaDZA6jMGLUIgIrkCgAUABqrXQD0WQ1yvkw3SOpp1NyR07sMtJKOggRiFFYlANCQSCBGnVkLAJWBilOf2Uy8Ykm5Elu5fgDN5hABAEqsUgBQYe0BoNeLGuN8HibilTSV3rDUuwq0ko6CBGIUViUA0JBIIEadWQsABYBWAqAi2JePk3gBQE+sHQD08yeFmu9PX/7iSZ/3fntVDXxeLzaXGpXTUaxekPdII+sigRgA0IAKc0ICMQCgAQFAOU4SRLxiaQAaOQdfBYDGrylwncQLAHpi7QCgZgD07eNlOu/9BqBqPv7towHQi6VyOgoAaKSIVSoJQE/dge512oKAkQQBQAPKGUBlnMQLAMp3kg+Axl961nUSLwDoibUDgD5bl/0cHg0v6HOQwgBKhahtm6Z9tIkCZQMo+0NtWVuisJ+znyyoOPib89lEze1/0LaSciW2ci/eIBIbKKMgbfEJBwAVljyATme568Wenz/dXrEB1HsafBEjFe2g244YHKo6yAhDJBAj+xHQFJFAjMKckECMSkZAs7m7TcKAlHdaVcBJvPIfAY2smSpGQG8pd7eTeGEE9MSSB1DPOUb9ee/eEVBbRUBFT5/NbS8cCNTbFR1khCESiAEADaiwi4u7RuJVCYDGCwDqCgDKd5IRgEZnnOskXgDQE0scQKeTjSa9XL73nXcNqK0COoph9FM9vmHonQAaHko5UZWwRKxSANCuix9iAIAGSuxmR6Irl7m2Y7SVws5sJl4xAKgYgEZnnOskXgDQE0scQN+f3Al2BaDmLPh9LsMUGnMcRPwgQa05UXPv037cP/btjTwjY7gUI3zxnKwrfwCVGMHJ6JZ5AFBesbMDqAhUAEBZAoBiBBQA+iCJA6gPL3sAta8D6r0X570dRduuURu5xT0RVJQEJwpA568lAui4jLQ/lYlvZPXMe78YTjZ1AgAVGEtKqNydALR90JnNjpEEVQKgIhc/koGKaB4AgPq121nw2RwiyDjpl57d6yReANATSxxAJ7ycJt2f+wdyd0Jyu/Jh8HMYcwyd/UPbQQbwG6fO/THWAbRxhjwTAHT45vE0pqYLnsrkHTIBgAaaZ4GKETmxRASFQ71NzHB5PjePThDxigFAAaAnAFCZVboCFz8SAtAu2AGzncQLAHpiiQOohZcv5oL0/aJPuXvB+wC0Hdrsvsn19/PkvOKUG89e79EvQKArid4PfrrgygNQ+1PtgNKao0P9kM9IfEfhOonXGQB0VjGc5tG1k/dUmR7552YtALTXbisv88mV6OUAhV1cnHjFHjgFnw+ASp2wFnns5DqJFwD0xJIG0GnYc0DND910WtLLpX/r9qJ3Bj5tWlUxX2vtP2wAnXaUdrp60kCf/tWbWwDqigmg00FjOw58Tp/zH1D6ATTUe7JXJSToBAA6TwiVL6uk4drJCCqWQczgf2jgHlPwfu0EoDKLJACg+QNoXMXsOAWfFYBGzsW5TuIFAD2xpAF0dg7SVV1jXo2JPk/3RfIoaVpVL/y0adK7J5EbZCqo5rz15Tv7Pt0XxDeWpIHG+6XMKXjDu32YeUvQevszL4A6FnR3WjWAtmoeUlWC2lDRAJrPSMUyyHThr8bf9IssBnCNxCt/AE04Y82xIwSgMrmycj1itpMT392GeMUSATSucgMAKrFIIn751T5OGu3HqpetKnKdxAsAemLtCqD94OflMr1wtWjUUcr6GzX0M2vzEwC0GzrvxtpbuAA67vwB/mQDqEIkNf4532V9ocMH5HoN6Tgu1nVrJ9B4nETrDADa6dptR0xrVy+X4LWz6IUZHc9qV95OWo/GcDIN17d+VvB0FMtyW4cq58uVJKiY2hE+Wbh2MhrVChy/xjkBgIYAVDfV65csUQoCKOOzG07a1jPJsyq/E74LvxMdwFrDttnYuk7iBQA9sXa4FWeivnll69YoDv/e9rzXvgNevOv7CIWCjAOowz+bQTxOhm9vA6V9L3uM9F4GI77yodhukFsz9GoGhJvxTPr2dXzs+4jr5FHiObEBlB+7z5CxGoZh7qE++uHu19ZfK147zWxTDtXa6oehKG4QsymnE+YatcH4Tqx8GLe0bYyVK+3811i/IezkbLliJQs/V0xlqnqYNk14I69voWTpTcTPLn/Dwm0+1py8Nqo2RkPbjrJJlh1zZWxwh91XdSEb9XLx2Bk3UB8maku7UYYmvjVpu/mRQCeUbMHE0I+semnWGrh8coXdCQFARXVOAH1VrDXQ37KNjQJQNfnu+Qqek/ZVAkDbsTnzhokA0GZEz3E8t1H/fx0bOI6TR2lvADXVoGp4vFdqoL49dvrNY8rqi2SNjX3DR9DGHCGMhy0jCzcKRZmbyOCNWrS8eJfjo3VwWhsJ/5qz5UoiVKgDwSFj1PbRXSnbTmOxSJtKFrpxGrfHNgf7nIzH1zrlU+Gi0TmujawfMnmdPEo7A6jJEL3vrJUPAejrGIDNjl4n7WTjdWyazAGy9yM+J22jutMECyaIfmRa2L6r1njMcvIwAUAfoowANPB6cP1N4FQh/+QVLV9ox7NTxgNQXhD/pENg5jMUxDEylFpOo6wH8c80D9e+n10GYJzU7wKxXSfxyn4K3loYP5sJspb8bttp7Qkqfa7ayCZNIA1Da7VaN2/b8HIyx0mn13x03m9mZ61ZwmJdc6FbuY6ZayRe2U/Bd40+hlMNjK6SlStjuHasramXwmzM0YamVc04uT7HLG7hSKM8NNqEeScYKdDW2qP15ug2eNmFfJKFeMVScmXWHIz/jk1tF6gW3xS8dRLCuI67tZtu5imFajMrCNZ/2tW08zlp1So0cxpEq54EoqzUybggXSfJ2CcF+jfHSYIwBX9inRFAh3V9syWbM7EBtNU3bWcGCQFocA04H0CDNB0HoN4rpOq3t53E6yQA6lfoGMa1o9ZqDeeLjZjfmjbfv1wvsExX9TSuFf/mDzpp9WXHnK9gOBlxWndQc7QKrBp0jcTrBABqpYS1W0cdrIxbyGwjMxWxshgzlCuNTTYjW8Qs07XWyeuZUHO9j8BxRvji4ma0XhGXhhyWkwSdBkBN29qq48sA9q0C6BhH73tmE0U6GaM0nb4otTp48kQJOFHH1Z0+wjXHHL4gG05cW8wWLl4A0BPrrAC6srqe3ZVHYl9olwv3Cayu3D5JmxkkjrPYThJ0agDt2GRuxsK8p5zyzxMTy9pA4sYBaCBOCbmSfGmdoGIOEdrG1O14XmHX6eMGtpOpy27V0Y4Ftiwn1ilvmoENmLDH7ZeMNCFwmKodJwk6EYBaZ66aQw63XjYBtGumU1r1OGacE0vT8RKvhbMPVsxBk57p8X8J04n1dglTKxaA/vpHv/cvt39+85P+1Or/BgBNkzCAjqe936Su9Tk/713sLPhVD/yufOUUcVbzvHXiIB9A44IAQANF9qqYeIoNXaY56mAlOFweEyQ4BR+aVS4hV+QBNGoLee+zNvTqbCeLjaNnRpvgBV8dJ+53qdHu8KxIDFQMUQCgtsajhGGCxHl/G0DNwHIzzs95r63CddKuvh90ogfIW42eCoMlALSQaTiNmD+/XH73n3/7239SwPM7/xMAmiJhAH1/mgHo/MqfctcBXfUQ01FEBYkGUF+UWCMAUK1sAVRkE/GyNmHI3T8CunJ1nRJyZQ8A5Y+WBz4fWvIR42S4WTBvlUQCD0RDRd7JQrxiYgA67ZkpAKo+aG3d47bQ5NRQlgAAIABJREFUfKDbvirb+KT8XIkF0F+No54/H//5178baBQAGi1hAH37aN/maH7vI8E7Ia16OA5AU3a5WCMAUK2TA2iCkWioYAPoygUiixioeByArsa4a1Rr4/04J/73C4MK4hWTA9CV95kAuvU+coXjJEXEKqUB9EacPx3n3386vvBP81l4AChTwgB6tWfY53d/l7sX/BFQAQBlCQAaeDtvAA2fBw0ADetk445HQEXeyUK8YgDQjJwk6BEA+pufDCOevzIDn2pFKAA0UsIA+jLdCb6nUTP3/mH5zFWBUCECoJ73AaCBIns1imcB0N2cOEYSlD2AFtaVA0CJVwwAmpGTBD0GQAfe/NVFY+e//t1sDh4AypQwgD5/8a31RE+2v/TsOX/mKq+RCgAoS3UA6KOwLx8njpEEAUAD7xfvJEEAUP/7yBWOkxQRq9Q0Ba9GQAGg90kWQN+fvvzFkz7T/fMnPdR5vXzx7fyZ57OVdBSOEQAoADQrJyXkCgA0JycJAoD630eucJykiFilzElI/6TWgGrs/M1P/hBrQBMkC6BvHy/Tme435PxKvzwAqPVMf7ulAjsK3wSVY+QQAOWhcLwAoIH3T+ykhH4CAJqTkwQBQP3vI1c4TlJErFIGQH/9owE9f67PPfq5PhsJABolWQC9qusvDdPt+qyjETnnz/S32wBKXDV3vn9YkDYbJ7wgecsGUPaH8qnc0wQpIFXsZEGuPDxI5orPlXa7ZV8WuDDKxBc4KghyRWm6Duivbszy034k9A/HAdHZACgAlCtZANXLOz9/unw9A9DL1/Nnns/WMFLRthgB9YhYpc49AppyzdhMstZnJEGnHwFlVUw+Y0n5OElQ3iOg3qtpzbUskDICymr6c8na7TrJOleiL0T/21//yB4/W9wKCQDK1E634uzPdGeMgNoS6ygErtfnf18AQH23YI7/OQDQQJGMu/JDAHS3i/w4RhIEAA28n2/WnhwqiFcsOlf6uwFsBd0G0ASKFUHhLsHJobmycl9qrx4EoMPFQP34CQBlaycAfbl87zvGGlBbxwKoxC633cYvbxzuvRUKAJRYpVIA9DzjjiKHTQBQrVMDaDZZCwAd5QBo8DYORgwAjQ+SNYBu/pziAHRFAFCm9gVQc977l7+cP/N85Fio2ArSeu6UnQKgiyHPZomkST/HNSJzU9B4re37/HaE5yQBQIU60GwA9JjDpmwBtL98PtNJAoBKdOUyWyifrBWDilhlDaCMeuFMwUsAaFKQfbLW6dkYQdY30dQFr/YlANATa0cAta/86TxzJQgVnvu80CLGJoB6bpedMGYyIujkpnFm4bd/jsvCbo+VIYD2dcxEUJ6TFABld6B2DS/siIwPSEyrbmetM+Qu5YTcl6J1dz/R70gN08mZAXS7cZI5xN50sl0jlQKo0zW44gDoVvO4PfmVMhbbJYzFsgA0wYhvE9nYOfSdw38r925Lz5WVVj8gAKiwRAF0mmZ/7h/scickxi43Qt/8qImWQTZijLfLnmd9Qpc1uhnGQduRH2jBCAwnzZYRkXmYJK0C6HL4Nyiek5QpeC6wtXYLR8syAhPfjC3kqay5E0Zn44F+kfE1cl+KlgCA9nsCr+w2VCyrO422aBn0iFwBgPJEvGIpALqZhkPFWMVcAOWMXmw54fRAHACNN5IIoEuQJLdYO+3kzdh3tupRIG5Eriy2m+3F48QjAKiwpM+CHwc335/6ZZ673AueD30jtrVjmtG8ACeIYUetuZOWMSBlSqoozZDn9qd4IVr7x6TQTWt+x/Qacb55Q2v7/q3BYPICz0k8gDJHl4ejg2Ya8SanDCPIupOYTWS9tnDCyJVWt9ghJ4zBf8/PIV/BSAkwRcNe18EB0OX67K2YjIrhJtzaFuJ05Z7hIHIKMYK08z7ZAa0tI+bnbEBFtDIH0M2YTsU4AMpo+T0Jl+Zk+drcCXcz3+lkaEfHLjXoZIxkfnejP9DMvmGRcbxcaW0Nz8cxkjUnrgCgwhK/EH0/uqnXe75ceua8vThg6fyZI0kA7caxIE2hy6E4LjmqcVCjxeTA9oDUZFopEUB7WSgc32NNP6Mdn3ovCBX4qD5s9cyChPf98Ye11kGAORhYNAbcdX3RAMrazKpWmuGhv2JYY9SGZNWPjc/a1mRZ468Y/sFKY3V/zv7DmEBwxtwpWJqv+5mid068ogyoWFQEbyrCrpf+wdJOdJAupYWzDkiNlk44C9S3plZ4szPDf2tOEpScLNPP2XG9MG8LzUZBEgHUHgBp3XaFvwhsBm0JTprl8XFyrsyO6Mkt1xjybqZPjv8YdpzN9GznSjvvx00bqxI3qhMCgIpKeA3oVV2WQE2yP0/3RXKeLRUcqVjsgmxiGxujsa1e7Md8dNRx1MeaKUJ4SmDVDy1+ED+I06bp1iCqSsbDy8Zp2NalKjHmU6Mpg1N6vx9DzFoD5ro+BoD6PWzWiW7OtMn52zzsMz9wkSj6C/hOmqb1Vwx/O1vHG87RSgzFmu6cggWt/n4up+hqP+H9hB1UH04EnczFgYpZTXC30AzvnYMV3vzMck+KP2yaGRk3wsJJxHa2jMQ76QvNg4Q2kTkO7WbJ4i8cC6BmnaCtgJGl9gBQ1fcohrzVzkX/VPOLWcekul2Z/tg1FpMqTbBimEk7P8xebjlmrqh2NtywjEmnOpzpu9VbdvcRRGHLmd1zW+/qNrZT8wD9244TrwCgwpI+Cenzp54xzRz71aLR5bOFwgA6V5KtViBGn+jtfRG6AUDbdCtj6z3th2rvigigGqNmWa3r6tQu7H4qGMd8n4H1qRVtpmaMP1LBAVCvB37l9KaaWVPNOc3U/X67nlUDF2llbDttjG2jDlYUl7gjKHFHPL4xGI88BxVxBzhTfc9Iwup/dZoTzzsDKnTtqgqLqdz5j9RdXss/7W6eqovK5B6sTBTqzJDyt/Nswy03a8rRcXjDm61pfedyeOEeOU2Q5HKN1vzDr1tVMYOxy7JmIpuVgUaXBwxpSbsYEo110ljbUYVuEzqhxcYzByUqkAbE5a8wr/syRwfppmitP9AYzPKCKfjHaKez4BP0zeueIpkw/SDBfZIxMu5Wr6oheJSTcSzVVMqwx/d/93FiA+hG0cFGrAvz2XlPdkeYaTAzMcasx0iLYo2gKJ6M+Kx1yOD27s7rPu9xxznOd4zJ3Q6ZPm5RZtZaULFeM6Z2+dUyVs0Uwh7ejwvSLIy41bhto9VZtoCxyPzvf9AsV2J/jAk023zeralDt+29CbJac9wmYDtXzFGpXtEVWyft6+Wu7bw0kx5k2s7jNklIffW9rTl6GAJFeWjtQxBtROdxhA1LrQ4yRpteZZridkIAUFEBQA9WNkZO5yQCQI+wc4R6J6bHuCNO38eoxjndyEKsUMHObTpomb2oFOfEJwaAmm+8BwfoVcFfHNoH7dzxWRG6GeK83ncIpzdRLNmoz8R+b7i8ZK6kHmRoXSw7bQL2iYpGF3c2LBZDJgZoDdorWGxjQHb4Abp8q4ZjhgRS0zZRZgCgD1FGABp4/dAbqKzqyDMzV1VYlex5K84UkUCMwpyQQIzs74SUIhKIIe6Ee6mA/Z1ES1vP+yz4BPnuBZ+gx28hrTqdAECFBQDlq86ufFUA0IAKc0ICMQCgAcGJKwCoX4VtodM5AYAKCwDKV51d+aoAoAEV5oQEYgBAA4ITVwBQvwrbQqdzAgAVljiAvlhnuo+nxN+krvyZdBZ8YYlOAjEKqxIAaEgkEKPOrAWApqgwJ8QrBgBNUZ1OAKDCEgbQ96eROPsbIU3PFICmXQe0sEQngRiFVQkANCQSiFFn1gJAU1SYE+IVA4CmqE4nAFBhyQLo508Deuq7Hb19tG96JHMnpESRQIw6u/JVAUADKswJCcQAgAYEJ64AoH4VtoVO5wQAKixZAL2qoU91v/erPd8udC/4RJFAjDq78lUBQAMqzAkJxACABgQnrgCgfhW2hU7nBAAqLFkAfVajm+pm8C8jco66Tnfk9C4DraSjIIEYhVUJADQkEohRZ9YCQFNUmBPiFQOApqhOJwBQYUkD6Af7wfM4HqpfUlPvL/5VoJV0FCQQo7AqAYCGRAIx6sxaAGiKCnNCvGIA0BTV6QQAKqx9LsM0Tre/P335iyd93rsaFO2mefqFKukoSCBGYVUCAA2JBGLUmbUA0BQV5oR4xQCgKarTCQBUWPsA6FWfizSd934DUDUf//bRAOjFUiUdBQnEKKxKAKAhkUCMOrMWAJqiwpwQrxgANEV1OgGACmsXAH1/Gqbbr+r6S8Pkuz4HKQygBEErsgH00V6gzGVBxaOtQJnrkFy57BcaOk4AUGHtAaA31hxWeerFnp8/Xb6eAaj3NPhKRipIIEZhVYIR0JBIIEadWYsR0BQV5oR4xTACmqI6nQBAhbUDgN5Qc7HIsz8lyTsCaquSjoIEYhRWJQDQkEggRp1ZCwBNUWFOiFcMAJqiOp0AQIUlD6D97Y8WI5wvl+99510DaquSjoIEYhRWJQDQkEggRp1ZCwBNUWFOiFcMAJqiOp0AQIUlDqBvH92T3BWAmrPgcRmm+1RYlQBAQyKBGHVmLQA0RYU5IV4xAGiK6nQCABWWNID6+HMAUPs6oN57cVbSUZBAjMKqBAAaEgnEqDNrAaApKswJ8YoBQFNUpxMAqLCEAfTGn2Z4c5p0f+4f4E5Ig0ggRmFVAgANiQRi1Jm1ANAUFeaEeMUAoCmq0wkAVFiyAKrPfx+lhzrfn/pBUdwLfhAJxCisSgCgIZFAjDqzFgCaosKcEK8YADRFdToBgApLFkBfZvPvN9Tsxzr16s+XS0+gtxe9M/C1dBQkEKOwKgGAhkQCMerMWgBoigpzQrxiANAU1ekEACosUQDtT4DX6pnzaj3u+rl3c18kjyrpKEggRmFVAgANiQRi1Jm1ANAUFeaEeMUAoCmq0wkAVFiiAGruvWndAP5iXZTpatGoo0o6ChKIUViVAEBDIoEYdWYtADRFhTkhXjEAaIrqdAIAFdY+94JP0Teve4p2jR6hbIyczokNoBnYOULZOMnGCNeJBRU52DlAcOIop1y5ZFQvcOIRtxMCgIoKAHqwsjFyOicA0McpGyNZQQXfzgGCE0c55QoA1KuzOQGACisjAA28XthQPwnEKKxKMAUfEgnEqDNrMQWfosKcEK8YpuBTVKcTAKiwAKB81dmVrwoAGlBhTkggBgA0IDhxBQD1q7AtdDonAFBhHQqgOAkpIyOncwIATVKdWQsATVFhTohXDACaojqdAECFdSSA4jJMXUZGTucEAJqkOrMWAJqiwpwQrxgANEV1OgGACutAAMWF6HuRQIzCqgQAGhIJxKgzawGgKSrMCfGKAUBTVKcTAKiwjgNQ3IpzEAnEKKxKAKAhkUCMOrMWAJqiwpwQrxgANEV1OgGACus4AL3qufdn/zLQSjoKEohRWJUAQEMigRh1Zi0ANEWFOSFeMQBoiup0AgAV1nEA+qyn3l/8q0Ar6ShIIEZhVQIADYkEYtSZtQDQFBXmhHjFAKApqtMJAFRYhwHo50964PN6+eJbT4FKOgoSiFFYlQBAQyKBGHVmLQA0RYU5IV4xAGiK6nQCABXWkQD61fjo7aMB0IulSjoKEohRWJUAQEMigRh1Zi0ANEWFOSFeMQBoiup0AgAV1mEAqs9BCgMoQdCKbAB9tBcoc1lQ8WgrUOY6JFcu+4WGjhMAVFgPAVDvafCVjFSQQIzCqgQjoCGRQIw6sxYjoCkqzAnximEENEV1OgGACuuxI6C2KukoSCBGYVUCAA2JBGLUmbUA0BQV5oR4xQCgKarTCQBUWI9dA2qrko6CBGIUViUA0JBIIEadWQsATVFhTohXDACaojqdAECF9ZCz4HEZpvtUWJUAQEMigRh1Zi0ANEWFOSFeMQBoiup0AgAV1kOuA+q9F+c3ELQu5ArEFnIF4gq5AnEFABVVRndCgqB1IVcgtpArEFfIFUhY+4FUWcrnXvAQBEEQBEFQFToOQLuXS0+gN/70zsBDEARBEARBdehAAO2exyvOe09BgiAIgiAIgirRkQDaXXv+9C4AhSAIgiAIgmrRoQAKQRAEQRAEQQBQCIIgCIIg6FABQCEIgiAIgqBDBQCFIAiCIAiCDlU+AProK8dC2Qu5ArGFXIG4Qq5AwjqYnk6rjAA08Hph95wlgRiFVQnuBR8SCcSoM2txL/gUFeaEeMWQK/G6ZOME94I/tWQA9Dre5Gh8aF9qae3ZQpXs/CQQo7AqAYCGRAIx6sxaQEWKCnNCvGLIlXgBQAGgIhIBUH2XzW55sfm1Z0tVsvOTQIzCqgQAGhIJxKgzawEVKSrMCfGKIVfiBQAFgIpIAkBv/KkBdH67zbVnjirZ+UkgRmFVAgANiQRi1Jm1gIoUFeaEeMWQK/ECgAJARSQAoDek1ACqh0JvL329/sxVJTs/CcQorEoAoCGRQIw6sxZQkaLCnBCvGHIlXgBQAKiI7gfQ58vlD/5GAeh1mm3/sP7MVSU7PwnEKKxKAKAhkUCMOrMWUJGiwpwQrxhyJV4AUACoiO4G0LePl68+f1IA+qyn11962lx75qqSnZ8EYhRWJQDQkEggRp1ZC6hIUWFOiFcMuRIvACgAVET3A+hffddpAL39qwY3r5cvvl175glUyc5PAjEKqxIAaEgkEKPOrAVUpKgwJ8QrhlyJFwAUACoikbPgLQBVJyO9fRyQM/hMf7ulSnZ+EohRWJUAQEMigRh1Zi2gIkWFOSFeMeRKvACgAFARiQLodDmmHjLXnulvtwGUIGhFNoA+2guUuSyoeLQVKHM9Llfa9uAvFNPl0QYeJACosHYD0MvXa888QSo5+iSBGIVVCUZAQyKBGHVmLUa1UlSYE+IVe1yutG1sjFy20OX9f/3Hbuj5p3vQ3ADgr7+d/XuEE4yAnlqPHQG1VUlHQQIxCqsSAGhIJBCjzqwFgKaoMCf0/7P3Pr+2K9ed34bz/CYNTrpj9eB6oIktSJYguHHdgJGXiWHEQE7HHl1pYDyhfWcyrMYBOmpZltIHAR5Qcfo4HcQBYibdyfZtnMt/M5tkFVlkrSLXKi7uXUV+v3q6Z/+ovfZ3FxdZH9YPklcMuSLX5fm/agH0+d2t0R8J9Nm27M9kC7+PEwBo0XrsHFBfJ9n5jUKMg1UJADQmoxDjnFkLqEjRwZwYXjHkilhvl0sLoJ/+4NaSv7gby7w99cuL3d+7OGkAoEVLG0CHle5f/mLpGRHkJDu/UYhxsCoBgMZkFGKcM2sBFSk6mBPDK5aUK/LR873q5RFOrpdPv/8X9vEAoNd3HZAOf+/ipAGAFi1VAPWv9Xl7sPQs1EkaCqMQ42BVAgCNySjEOGfWpkBFQkteXsUs6mBODK/YAwG0ksbIBECbEUDfnsYVHQ48AaAAUKZ0ARR3QlqVUYhxsCrZE0ABFefMWgBoig7mxPCKPXARkgaAqjiRygHoren3upMAoABQoXQBFPeCX5VRiHGwKskeQBOCHGwTGYUY2QNoioxCDDgJdQoAraviAfSm6zijDgAKABVKF0Cbl+6qDDfG7E6Llp4FOklDYRRiHKxKCgDQYi+XctasBYCm6GBODK9YWq6I2fGoAPr29OHWtHcEAAAFgAqlDKDNc39V+WG0Pf5srpM0FEYhxsGqZNc5oPJ2AgAayijEAIBGtFf/GvrtecUeBqCNDoBqOJGqB9Cu89ObBAoABYAKpQ2gzbVlzHecZzMV2FDoTBo7Pd3kD6CVeBsdbBMZhRj5A2g+K5sTZOYvAEANr1jSfGE5O+4FoPKJpGoA+vnjjT2v44gmABQAKpQKgKro69c9ZfYIWtfyz4RGUqJoaJcqSRLPiQ+g/NiVhp2qesw2ymYTZWOE68SDCn7shD2xuIq5g7JxsmOu3M5JxUcW4riScngKgshjbN9Cl7/9/b+4/fkP//py+Wf/fni1f3H8ew8nWuI2QgBQVQFAtwgtlop2BVCNw3NCEBUhawPtCaAaJyu1yvnkGTbR/to1V04OoJsj9MomVwCgj1FGABp5PedhoWON2SWogCH4bIbKEhQ6keucWZs0BK+RKyrzhROCUBNHxDFyztoEGV6xtFyRT+4J7ciD7DUZQKrL0XIFQ/CPEQCUr9CJToulYCRFgZMEnQVANRqKXK4ymY2RJBlesYcBaIL2unYDAJRXDAAqFwmgJzizBYAqCwDK114AeqjutRQZVikAaJJCAM2Gs1JkeMXKBlCtrFVwkiCjEOMkACo+9u/lRCoAKABURaoA+vnjZVC7NG54btfJHW0VfEbju6fY98eHkSI591SkKHQi105Zq2EkRYZXDAAKAN03V+T9BqGdbABUPOcDQ/AAUBXtCqBvTxMAPd51QHXoBgDKKgUAVZqvkQ9nJcjwij0OQFV2ZwDoOQBUvJF2cgIABYA+RvsMwb9cvmgvBPbpvX/TowPeCSkfAE1Q6ESuAgBUp6HIZAheB0AfMWYHAI0qZwDNZuJIigyvWOoQvLRqQjvZAKg4VwCgAFAV7QKgN8jsLkx/9cfbj3gv+GzoJkWhE7lOA6DbG4qENSE5nzZpGEmR4RUDgOo4AYC2IgFUvEOHdnQA9BG9IABQAKiKdgHQZ9vJ+TLeIKml0eGOnOQ0UADoBiMpCp3IVQCAZtRQiEU6EWqnrJULAFqgEwBoK3pvlnaBhnbkB6eIE1mQ3QD0+HN7AKDK2gNArxfbx/n8hXdHLkelNywlZ4EWCaD5TDA8w74/PowU2Q9AdRoKqSgnUgFAaeWMfTk5ERvJJ1kMr9hDAVS4L+YMoAnXc8knVwCgj9EOAPr5o0XNt6cvf/7k1r3fXrUdn9fLF9SdYu8MoEqz6TToRmEp5BkurZN8L3gA6DwGADR37MvHidhIPslieMVSAVRaN6GdSjwzZ7dTbA0APUUjBABV1Q4AOnSAfnp/Gde93wDUjsd/ej8A6MUTAHSDkXPs++PDSJH9AFRjCD4XqFCpErkKAFCVGTU62JePE7FCJ3KVAKDSbAntHAtAz3B5DQCosnYA0Gfvsp/do+4FtwYpDqCmPFXdf5uDbI+hEyRv+QDK/1Rlao1NpLGdNbaQRhCVX5O5PKjgf6hSSBWlzaxyTMgl4TJXWq4YhQNLF2RrFB0nwggXjSAFCgCqLH0AHVe5u8menz/eXvEBlFwGzz/7zOdGdUoTDDO5GnGCSugBzWYREnpAFWR4xR55aZ1cdud8JgPIVUIPqMoQvPDwtFtfLHpAWaUAoMrSB1BijVG77p3sAfVVKoAqzETP5WJwcpUAoNnMAQWAKsjwij3y0joaAJrN5TVKhgrDK5YMoMKNFNrpPi+KkjeAnqEXBACqKnUAHRcbjXq5fOsbcg6or3uvgtcBUJ2JQABQhpIBVGMTHQtAFThLrhIAVOVkRQVA60p4or2XEwDoAoCKNlFoRwtAFfpiVQD0DI0QAFRV6gD69hQOsFsAHVbBb7wMk84lvZX6klTGYTSWWJ9g3x8fRorsBKDdZpb1dO82rKoAFQDQVrudrIgHRSJ9scLbI5JOZEYAoJESscVZsrWfoR01AN3eFyuMAAAFgKpIHUApvGwB1L8OKHkvzlIBVGMcBgDKUBKAdrUiJILATsJmzhtAFThLruwB1HVqbezVEl8OMQKgQpKlnOQyG1Wu3AHUVopoE4V2FAH0zicrGIIHgKpIHUBHvBwH3Z/bB4p3QspoMFMFQFVarBPs++PDSJFIQ7F1qCyBYnOe12cBVFInoRG5igDQDvwEDBraqWy68WPQAHrj2O39a+ee22N4xTYAqOioENrpo0gOTzEnsq1EOVEB0MMPrQBAlaUOoB5evgwXpG8nfSreCz4rABWSCWEEAMoqlQ6gHVVssOMolh9iPwDtgkjYMXraJOnqC43IVQaAWgJNt2NHzwUx4lffrARxaCdcD3EnANAlAJ0fdpc2V2DHdaMKDk9RJ6Jz7MAJABQA+hhpA+jY7dmh5rtmXJb0cmnfur1IjsAXC6Bdg7XJCIbgWaW2AKhoWDSwI++oiDTlrnnaABVaACqjpNCIXIUAaGMPDby6Ce10/cuVZAA9DqB9IF6cwMlkpgUvSHw2apFnK4ZXbFuuTGsmBUAlJ8gLkwEEJ8iBk5EdmRs6CqCbZy7LBQAtWNoAOlmDdLXXmLd9os/jfZEIya7XJ/VlFILEmnLRVHTKCHpAOdoAoLIhqsBOeIxfPcpGBr773rX+IM04UgdOegAV4XR8qLmFJCbehEbkKgdAWwTtmcttqWgthXZcd3nFXse+5IQ/EB84qRrHjo33W4ROeqioRBMTAicJKgZA3Wmpq5wkAOWPryw7YYWgnNhGqHbqAy7EiwBoI5w3kk+uAEAfo10BtO38vFzGF64ejQYSAqjwYqBGFIR+XaV/jTIinKN4tJGyewCo5MgY2BmGyoZjfBqADl1aHcmmAGjVd11Wgm7QmJMWSVz3ln1DwllylQSg3XYaoMvyG8uOOyQ0lkKnHyNreNkJ9+BCOrG/o6oaFkBGT5sqy+RLLB53kqCCALTdmUdsW8DAwI6/YZldh8tOpn2x8SiBE3dg6c537NnG4qaOAah0wn3oRK5HA+ivfnz5IQA0UTvcijNRX7+yVblRoe6Z/bMsQwWJfpQVso0xlK/8l5c+Thi5faAaf47g6/0gnYVa8snQyaPEc+IDKDv0sF36g+vwpH+BaWfcuHY7959nm5gEaQ/xr90xvqpf3YE+Eo1y0v2Mbo10RXyC46pyBbvCHWf1D+u6jtRKabniJUtCrnTqG+Oq20i2VebY8YK4kXjvc8wddHo0qarhSBfdQEtO6uGn1EPWy45wXbJUXeKOin4mm2S5U670p4R2Kzl849iZB5Enyuss4V7tllnZSqST2m7h2//t6Vf3S+hUuUSt1GO+er8m5j6bXGE3QkR35y9/8Bt/DgBNU6EA6vVQDA14vYQFJIAOE+Hq6R4v3/ktgY77vsSI2/daDBOTAAAgAElEQVSHlqG2OMB00Qepq9lRZ+3z5e37CbkyOcbX/XHWF8uOD6D99hmb4gQntd3ifQK6NBY5qW1HaGCCY2kGrpaI+7aza4MYRh6muwHoq+Ou/tSu3VwcO0TlOvDrUVbuxH7K2+bUZ5bxpjM/HjDZgBOg8HjYfY0dYrJJlnvlSrfPWPCqXsdj+ZqdKYBW46atF7bzQhCvRXM93wm54iLV/U+hD05xAO1/ynA++/q6mHDZ5MoWAP31zy6/+VcA0CRlBKCR1yNzTeqmdg1m5Rrzbq+h+/9NGGQcbbD/tK+63ZfnxJur1ffKVnZOaHxAhTDi/vb7uvViWwpyJCVy3ZbKVcgwhWeYzEOZCZ3IVc4QfCtHbNV4eGbZmU7Jq+3G7mtbOF2jD+L5GTaa0EnjMs2fnUclzEqd9D6GTr7IirjASIJKGoIfVY/bhlUxRKHazrro5jwQ7687GY8rfbqwdudZrvRxhoMemXBr+0/dT9rwzv6JIPkki+EVU82VvgkhazewE27mcZ5DRc8ZWpmu4fKjcpNrUnJl8kZdkfkWH4Lvnbjh/Mr7c4xGiJzy+ZeXWR8oAJSpUgG0l51qNRwSq+jiUxMGqd2nK7cgw8Fj5BC/OmvMkWy1MOOQMDILUTmctn85Rnomd8e/yh7Bhn6+g+z748NIkbWGYmjD3bsp2NevLmmn1fVHeXmueH7sP5GJfstObIihU4qeoMcCUL8iAKC+vBrdAKD2kJAMoI5HHEcmOrHHyu4OPgkAOg/FPW1KUJEA6h1QtuSKbUJqea505zjV5LCWniuTkHNRADpx0ieaY/LJUXfRSYIeAaB/88eXuX4IAE1Q2QDqa+gFYh4Uw2bYHuXrKhJkbeevLXj2KBDpBF0w0n1+gOrKrSDgGAl6+uZiOZGrMAANugcTDs+W1lzncuSUR9KUx99eduIM1Y3rCa0IBpU6OUQ7oQkVi+8HdiJdY92/kf5lzinC9HCyCSpcnDQn00B5J4vhFcsKQP3u08STlelW2QigkbfXAJQ6jmSdK9sBdDIKDwBlShlA+2XvN9lrfU7Xveutgl9Qcl9SU48XTkkAUBtiXFHMxb5o11hPsgkAOuMs+ly6wH1/fBgpIoaKFACdAl6kFb4jgDof9uQHANoqLwBdfr9gJ3kni+EVQ67Ig6wDaKKTBGUwBB8IAMqUMoC+PU0AdHrlT63rgCY0oArnfEpQERhJCCJl8qPs++PDSJF9Doqr18HJAUB7MiZOenbKWrkAoJH3D+8kQQBQ+v1cnABAAaAqUgbQT+/92xxN732kdiek3ZvyyNsAUI6TBBlWKQDo+s8hSgBAaeXSlD/KiUq/fd7JYnjF9HJlHH04eq4AQAGgKlIG0Ks/wj69+7veveABoABQWoGdFHbcp6FYc6IFoMHCKgAorYxzBQAKAI28n0uuAEABoCpSBtCX8U7wLY0OY+/v5s9CAUDZQQCgkSIZQ8Wak62rVaNlAKC0Ms6Vo/XFJihzAD19rgBAAaAqUgbQ5y9+6j1xg+0vLXtOn4UCgLKDAEAjRXI5PN9nOVTMzXQVEgCUVsG5ks9pU97JYnjFigbQBzkBgAJAVaQLoG9PX/78ya10//zRdXVeL1/8dPqM+CwAlB0EABopknFTfh8nXRkAaApUrN9z/WC5AgC12gNAqYoJ7CQEySVrAaA3/fVwCaY/AYAmShdAP72/jCvdb8j5lXu5A1Dvmft2T8UBaOTqRitBAiMJ+60cQFnHwwRlDqBJ7URgJyXIg5ZDEZFUnMyNpCh3AF2vWw2oYOTK4VA4QXkD6PoWygdA98laAOjsSqCze3ECQJnSBdCrvf5SN9zuVh31yDl95r7dB1DDVSV7v64VghC6xd0eRMWJVpC85QMo8yP16s9m1ItKEJ0ttG6FEWk1yAFyxUsWvVxhHRMUKlcliMZmXjeCXImJUzEqtasQJCHhLhpBCtQAoL/8gX/vo5/NCRQAypQugLrpnZ8/Xj5MAPTyYfqM+Oxuw6rdzSjNxiCUk6SeisAIekB3HILX6AFN6mN4UK8WUSjot9fJWrky7wFl1O16xSRVbujkLr3l607oW5qLnaQo7x5QlVxR6QF9VNaGPaBKR7gEPaQH9C8v//TfeMD5qx/jVpxJ2ulWnO1Kd0YPqK+9ANTeDn1bENJJ9H7vS0EMp9Ds/bl9AGikSL5D8BpOGMNtRCQVqDDhS2KdAkBTDgn7AKjKEY66mbDcSYIAoHSBXLKWAFCdrA0U3nlurkcA6K9+/Bt/Phlz/+UPJkAKAGVqJwB9uXzrG8YcUF8FAuhKCE0AnfwAAGikSL4AqtEXy2BHIhIAlNY+ULGKbKxcSQiyD4CuhACARnU6AFU6bQo0v610HgD6N3884c2WSHEv+BTtC6DDuvcvfzF9Rnxkt0tgVK3MNITKUNm9ALS7y7ffKAFAI0V2GYK/E4Cub6J6vUOKiBQA6HYjacocQBlwDwBNc5KgvAFUJ1fuA6D+Du/obe5EnnAUgK4E4V1ojvhcHXtiBQAtWDsCqH/lz+BZqPjOP+kArMWna1X4Ws0bPV8Z+b4bgHZevGJyAKV2/tCJXADQhnlPGRUAXY1BRNopa+XKG0A5lcsB0IQY4i3Easrv4gQAGhHngLuackSBbU5cOzpzUlFYt/w1IYDqZC31ubUxeAzBFyxVAB2H2Z/bB1p3Qrox50ig691AbaJ7WVoTAMo5stZBf7+4yeJh3yo7VvNiANBIkYSDIpFNczsaAKrSZDEBdBpJpaEw4UtinQFAk4gtJWvDtJ05uU/WpkLFqk4AoOs9KSoA6hfpGtJb7kydpAyKBACaNrKSkCvhEfshi5B+hkVIKtJeBd93br49tdM81e4FPxmCZh2ea59YiU8xgrRRqqWmnAOg6+3EOjva7/G+LmUIPpw8EzqRq3gA7ZNlyQ5j6c8s4wgnjMPz5DSLdHI3AO1sTLyYSFmJ8gZQFlSE3Dezw0uVZSecppzIWzMvw3Ayfy3lCLdaJ0nKGkA5ezMHQBOCpDipxoNT15DKATQ8wKUAqM1Z6YFl2ghX4RdtzpXOEcNJ4wFoexnQETn/EpdhSpT6hejb3k033/Pl0jLn7cUOS6fPAi3s/P4QNG+Xq/o9rU2sivoUg0y6YfrJ8TWtyep2ObvbBfs+J4x14Jqc2//DPY4xmuMfhzqFTsgvX+xwTt/37U/hO5EAqKtvBrHV1aRm2j9mVmA9Rh9kBLe6Tuhfq20MpyYVQBs/ytwJz8i8vTHRwnwl5sq4YYjOm6j2AdDJPkRsIUZTPuabzZZgd+Ye4Wp7hLOhJk5qxnzhevQxJkuKk/nJl4kVttY470qTxTtnGt0sGxkkzRXO1SgYJ7bcILNFOOO/7CAWO63vW7NmvFgN7zzdtqjulcs8V5j7zyRIkwGAuuzHhegfI+U5oFe7Oewg+/N4X6Tg2VyxTTYZgmasHrKfGo70FkD9tOcF6Y7Mds+dHZ674z4rRjXCsE8W3newZ/YNP2geJeiqjfyaYfcfj9azvq6gcfAcTyHNatj3V2cRNeO+Pmny2jfM+mcbLoC6Zn084K65qurpJrrZGc/Ta05T3odxMcLuUCaA1hMvQws2AA83Ucas64D2tfY3NSuIDTDxRjz26jq4UsPsl/n/0uWI3BuzxGl9tpoVEyokLfmwC1XOSkgHooTrx1iqWVPO3cy3cgP9tTlqrAXnZL2ixjTpYHa20pHtZDyuWJnl4mO6hAfEIeXbrePe8+dTTZNt/LBjtdrV6eq58yhGrvg2eYfs8HRyOIw2zEP2WLWz5mOIJ2s73B7tVVWfPMwYY7rV9WWW+8zjSndQ9vcc416flOpN9S6rKdpWIen6ADoeZKrhAE6lweSQ0lWy4fyAyK04Z/NBAaB8aS9C+vyx3SDDGPvVo9H5s5nWALTfC5lXorEaj6n+zsNliuGDw2HaviTYb8dj4hhlPJT0+7TgB9VUmFoQo56yMK2xzPTbxuauHtnD/RDvqNb4781C+yFdYMOyzgHQ2h65XHxOjYwJQmyfumIzjwtSB2G43BeGmeaKIEJtT5JsoGGrMfcf+9snm87f3o2XCJU9iM/LTxVLiMViY22OQM2rgHWoGN2KTgPHM7lgN5Rt5aHbfF5rbB5oxqwNgzDrqXanPXalY+rPqedVMd2M8406HAjqav7u5PH0oF2PvQr2reGH+0nijnKauTIxwt2Hpqk7q5KE08kh0BBOdEiop4e68Y8giDNxmfykpCB0ygQ/c0yCPgGa4ENdt8OoZpo5dGL6h5Squ9ChYXmfAOiCAKBM7bQKPkFfv9JqE6z72+dLpNSaJugjCzLk+bgnbHBiXr3GtOv+SNLkqJT+SVrj/tm7cz95ztHur20JxvdnLcI0+Ou4NXo3tWEZ9wF08bfdovePhZXbF58wfupmnvz+ujeUoGnNpcW4VfXrSLSyT86yYrr9pwlR116TVntlYmlAl6hr/9UeMKp+y/Sbh5crXrLEjyvT75RUTN/sjTvGtk1UKcSY12NSkHkU2WcXdnlyE/ffVy8kCfXemMzT97r8qIfGottzFXPFrxpZrbzafJn/DuGBv/t1r3YTjVtKFsTJdDVkf1bSwenyOs1beTNW061EXdkqGxKnnp6IRhuw2nvQHvTGxKBKv/aDQ+Nv5zZCAFBV5Q+gOmIei5a1DT1nRrqj63ZPCk5eB/ZaO4yMx3d3IBzOCxyD1q5VttS1Bl9tm6EHoHW/kSZmxeqj9IGSg3jR0jPGVcxAPOkmuk0mD2I/YcbtXffRgiZ0eOp+b99nYaHA/oIhz8ZMcflRu9GwV/cmaUgNKgbbm3ZD8zrC6IZkGQg7fTubjSniO9mw87gTdhvEO2KwPrJkS+xJNVcGAkyuGTPuIpsyxUuWVCep3z7oYr1sFc9JPaXkjl3HZ3X/imXX8fhf+UUmKUYZB4A+RBkBaOT1uy6eXdQ9V2Yu6mBVsuN1QJNkFGIczIlRiJH5Kvg0GYUYcBIq61XwiTIKMXJxQlyIPklGIcZDLsMEANURAJSvczbliwKARnQwJ0YhBgA0IjgJBQCllYsTACgAVEXqAPriLTTqVyTdZC+8lLQI6WCJbhRiHKxKAKAxGYUY58xaQEWKDubE8IohV+QCgAJAVaQMoG9PPXG216Efn1kATbsM08ES3SjEOFiVAEBjMgoxzpm1gIoUHcyJ4RVDrsgFAAWAqkgXQD9/7NDTXWz+03v/mvPpF6JXkFGIcc6mfFEA0IgO5sQoxACARgQnoQCgtHJxAgAFgKpIF0CvtuvT3m7z6o+3b7gVp4KMQoxzNuWLAoBGdDAnRiEGADQiOAkFAKWVixMAKABURboA+mx7N+29OF965Ox1HW+IRE4DPcnObxRiHKxKAKAxGYUY58xaQEWKDubE8IohV+QCgAJAVaQNoO/8B899f6h7yQ69v9CzQE+y8xuFGAerEgBoTEYhxjmzFlCRooM5MbxiyBW5AKAAUBXtcxmmfrj97enLnz+5de+2U7QZx+lnOsnObxRiHKxKAKAxGYUY58xaQEWKDubE8IohV+QCgAJAVbQPgF7dWqRx3fsNQO14/Kf3A4BePJ1k5zcKMQ5WJQDQmIxCjHNmLaAiRQdzYnjFkCtyAUABoCraBUDfnrrh9qu9/lI3+O7WIMUB1EDQgnwAfbQXKHN5UPFoK1DmQq7IdXm0gQcJAKqsPQD0xprdLE832fPzx8uHCYCSy+BPcvZpFGIcrErQAxqTUYhxzqxFr1aKDubE8IohV+RCDygAVEU7AOgNNWeTPNslSWQPqK+T7PxGIcbBqgQAGpNRiHHOrAVUpOhgTgyvGHJFLgAoAFRF+gDa3v5o1sP5cvnWN+QcUF8n2fmNQoyDVQkANCajEOOcWQuoSNHBnBheMeSKXABQAKiK1AH00/twkbsF0GEVPC7DtE0HqxIAaExGIcY5sxZQkaKDOTG8YsgVuQCgAFAVaQMoxZ8dgPrXASXvxXmSnd8oxDhYlQBAYzIKMc6ZtYCKFB3MieEVQ67IBQAFgKpIGUBv/Dl0b46D7s/tA9wJqZNRiHGwKgGAxmQUYpwzawEVKTqYE8MrhlyRCwAKAFWRLoC69e+9XFfn21PbKYp7wXcyCjEOViUA0JiMQoxzZi2gIkUHc2J4xZArcgFAAaAq0gXQl8n4+w01275ON/vz5dIS6O1FcgT+LDu/UYhxsCoBgMZkFGKcM2sBFSk6mBPDK4ZckQsACgBVkSqAtgvgnVrmvHqPm3bsfbgvEqGT7PxGIcbBqgQAGpNRiHHOrAVUpOhgTgyvGHJFLgAoAFRFqgA63HvTuwH8xbso09Wj0UAn2fmNQoyDVQkANCajEOOcWQuoSNHBnBheMeSKXABQAKiK9rkXfIq+ft1TZtfoAmVjpDgnPoBmYOceysZJNka4TjyoyMHOHQQngZArEW13clFw0aq0OgGAKgsAemdlY6Q4JwDQxykbI4CKmOAkEHIlIgBoKADoQ5QRgEZeP1hXv1GIcbAqwRB8TEYhxjmzFsOqKTqYE8MrhlyRC0PwAFAVAUD5OmdTvigAaEQHc2IUYgBAI4KTUABQWrk4AYACQFUEAOXrnE35ogCgER3MiVGIAQCNCE5CAUBp5eIEAAoAVdFdARSr4DMyUpwTAGiSzpm1gIoUHcyJ4RVDrsgFAAWAquieAIrrgDYZGSnOCQA0SefMWkBFig7mxPCKIVfkAoACQFV0RwDFnZBaGYUYB6sSAGhMRiHGObMWUJGigzkxvGLIFbkAoABQFd0PQHEv+E5GIcbBqgQAGpNRiHHOrAVUpOhgTgyvGHJFLgAoAFRF9wPQqxt7f6angZ5k5zcKMQ5WJQDQmIxCjHNmLaAiRQdzYnjFkCtyAUABoCq6H4A+u6H3F3oW6El2fqMQ42BVAgCNySjEOGfWAipSdDAnhlcMuSIXABQAqqK7Aejnj67j83r54qdEgZPs/EYhxsGqBAAak1GIcc6sBVSk6GBODK8YckUuACgAVEX3BNCv+kef3g8AevF0kp3fKMQ4WJUAQGMyCjHOmbWAihQdzInhFUOuyAUABYCq6G4A6tYgxQHUQNCCfAB9tBcoc3lQ8WgrUOZCrsh1ebSBBwkAqqyHACi5DP4kZ59GIcbBqgQ9oDEZhRjnzFr0aqXoYE4MrxhyRS70gAJAVfTYHlBfJ9n5jUKMg1UJADQmoxDjnFkLqEjRwZwYXjHkilwAUACoih47B9TXSXZ+oxDjYFUCAI3JKMQ4Z9YCKlJ0MCeGVwy5IhcAFACqooesgqcvwwRBy0KuQGwhVyCukCsQVwBQVT3kOqDkvTgfnVhQ9kKuQGwhVyCukCuQsnYkqUMpnzshQRAEQRAEQadQPveChyAIgiAIgk6h+wFo83JpCfTGn+QIPARBEARBEHQO3RFAm+f+ivPkEiQIgiAIgiDoJLongDbXlj8xARSCIAiCIOjUuiuAQhAEQRAEQRAAFIIgCIIgCLqrAKAQBEEQBEHQXQUAhSAIgiAIgu6qfAD00bcugLIXcgViC7kCcYVcgZR1Z3oqVhkBaOT111eN6EYhhooToxDjYFXCdOIDaKTIOStmWefMWg8qIiUOtoXgJJThFUOupCgjJyoQY1ilcC94ZekA6LW/yVH/0L/U0tKzmU6y8xuFGAerEgBoTEYhxjmzFlCRooM5MbxiyJUUZeQEAFquVLadu8tmM7/Y/NKzuU6y8xuFGAerEgBoTEYhxjmzFlCRooM5MbxiyJUUZeQEAFquNLbdjT8dgE5vt7n0LNBJdn6jEONgVQIAjckoxDhn1gIqUnQwJ4ZXDLmSooycAEDLlcK2uyGlA1DXFXp76cPys1An2fmNQoyDVQkANCajEOOcWQuoSNHBnBheMeRKijJyAgAtV9u33fPl8lt/agH0Oo62v1t+FuokO79RiHGwKgGAxmQUYpwzawEVKSKd1HUuTqQyvGKpuSKtGKadRWWeK2IZhRgA0IK1edt9en/56vNHC6DPbnj9paXNpWehTtJQGIUYB6sSAGhMRiHGObMWANpKikgAUFoA0FAZOQGAlqvtAPqH3zQOQG9/befm9fLFT5eeEYFEO//hD4qLymjfB4DSOpgToxADABpR5gCq4kSqAgC03DboaE4AoOVKZdt5AGoXI3163yFn9Jn7dk8n2fmNQoyM9n0AKK2DOTEKMQCgEcFJKACowIlYRiFGRk4AoOVKFUDHyzG1kLn0zH27D6AGghbkA+ijvUCZy4OKR1tJU10/2sFplJwr1T5+IKEu9/sqAKiydgPQy4elZ0SQk/RUGIUYB6sS9IDGZBRinDNri+8B1elfqxScNFWpcx0Nr1hqrlTC2mXaWVTmWSuWUYjxenn7V22X1g1Dxhvi3Gike7G9RmTkyuMpTgCgynpsD6ivQhsKqYxCjINVCQA0JqMQ45xZCwDtBABlCADaquD5wpfnjiie390IZCTQ7sW3p3e3R/SVx1OcAECV9dg5oL4kO39dC/f9fHZ+oxAjo32/AADFXK3tMgoxAKAR7ehEyEgHAy3DKwYAbVUugP6vl25Z86c/uP3z4ljz7al78Tq8o+MEAKosbQAdVrp/+YulZ0QQEYBK9/18dn6jECOffR8AKnEillGIcc6sLR9ANY5w0uMkvf8UC1qGVwwAmqJ8nPwvl5EwBwC9vhtfBIDmK1UA9a/1eXuw9CyUaOevpF2gRlac70QqoxAjn32/BAAVyyjEOJgToxADABoRAJTpRCrDKwYATVFGTkYAfXsal5eM2Ikh+HylC6B3uxMSAHS7jEIMAGhEB3NiFGIAQCPaEW8qGcfGUFhmhXQiFABU4kQqQ72oMl9YKqMQYwDQG4d4qDkA6As55S/NCQBUWboAerd7wUuPifns/EYhRkb7PgCU1sGcGIUYRQBoPne3yQhAhWf7pBOhTgOg+WBfPk6E8npAm+s4vc+9+ELzRpoTAKiydAH0trHbRzfG7M5Elp4FAoCyldG+XwCAYg7odhmFGABQkRMdvJGxIwCU1o49wyrLxKSinchiZHSE8wD07enDjTM6HLEvPrP6PwGgD5IygDbP/VXlh9H2+LO57g6g9UPW/RFGxMpo3y8BQItdsJbPRX52MyKW4RXDEHwfRAVAMQS/H5hnBKDZOBHKAmjX+elNAu0B9IV1EVC2EwCosrQBtLm2jPmO82wmIYBuPyjqAGg2TfnhO/qSh+ABoIGyyVqxDK9Y+bdX1OlfwxzQdQFAM3MilAXQzx9v7Hkdh1e7F1kL4AVOAKDKUgFQFX39KlDV/SeQEZUWqK5l5bMxsp8TsXhOfAAVha9y2URiEU7Em1lFWVcJJQ8qJNFVdiKdTVRpHOFujKTgRBgkm2TZN1eUtpDCBhIrcydSXf729//i9uc//OvL5Z/9++HV7sX/qR91/e+1nABAlVUsgCocFB+xw9F5/hCqyKad2B1AhRs664oBgLKUChXSg8KOAKqBfQBQhh4LoI9oho4GoBpBAKAPUUYAGnk9MgSvMPwhnWWlck8myoh05C/39RNSGVap9CH4XBasZTTAK5RRiFHCELxKrujMLdcZ4MUQ/LrSFyHJNhFpR2ULSZW5E6FeVSDGsEoBQJVVLIAqHBRVADQbugGAngNANfBG57RJKACozInOHFBRFAAoLQDoXZ0IBQAtWABQvlTW41NGpMqcs8QyrFLlA6hYhnhNBUCPVSWEyr+2oxKAihhpR9ASqgwAbSrJzkjayQf7VK6YoOJEKABowVIF0M8fL4Pa1WjDc7s0TXMVvMYQvDCGyj2ZKCPSJusMnBUqHUAzuY6huAN0x9OmTKpELsMrdgQAVelfA4CuagOAiiqGtKPSRy0V5aQGgDIEAFXWrgD69jQBUNXrgB4JQFVu2QwABYBynWRTJXIZXjEAqHMiiRLv6dvsRCgAqMSJVJSTOp++WKEAoAVrnyH4l0t3+4FP7/2bHuneCUljCF6j41FjpAwAytGG64CKRsp2vbajTIaKcayJI1IZXrEjAKgC9nWMxE9+ACit+N4sObKQdrIB0IycCAUALVi7AOgNMrsL01/98Xble8ErQEU2AKp0wxIAaOYAKt1CmWetUCcCUJXzSaUeUEmYHXv6hAKASpxIFXGiMF3jIbfIBoCWq10A9Nl2cr6MN0hqaXS4Iyc5DVQKoNsPz/k05ee+Y97+AJrJHDbpwHfmWStUGQCazd1tKlHf5e4AuhW0hCoHQPkVQ9rpgmzdQirYpzNfGAAKAJVoDwC9Xmwf5/MX3n2wHJXesJScBSoF0O0rEKVgsiOAnvpyfQBQiROdmculjqqeCUB1ZhiqAKjICulEqFIAVNIKkXYq71+Gdp04AgBdFQBUWTsA6OePFjXfnr78+ZNb93571XZ8Xi9fUPdnLRVA87le9MEXlmy5F7zOYKZAKicrewJoJkwuluEVS4eKjABUZYBXkroAUFoLACqoGNJOXgAqyDcAKABUQTsA6NAB+un9ZVz3fgNQOx7/6f0AoBdPYgDdPCwkBRMAKNOJVIZVahOAbh/MfMDA955D8ADQ0wAo/0C51NO30YlQxQCooGJIOzkBqMoVEx7QCAFAy9UOAPrsXfaze9S94NYgxQHUCFS1/9wOrJLPUEGqTQH6ILVGkO0xdIJkLB9ARR+sjMI2qnLZQkpZe5pkkeZKRtt5+0bqj5Mbs793Um872Gas9FwZ/02WThCNnbna7uNBjdDlfl8FAFWWPoCOq9zdZM/PH2+v+ABKLoMX94Bunn+j0wOqslhVZRESekAXFwuwk4W0o9MDqnLxMJWZy5gDumMPqM6U7mZ7v2P/eXYX6OJQ87b9R6gCekCryZ9UO8IoO188TGG+MHpAAaAC6QMoscaoXfdO9oD6uv/OrwSgGuO7ANB1bQLQWkCgpB0NqACAbpfhFdtye8XNdpQuaqEw89J+nhtnaaiZ74V0IlQ5AMonc9KODoCKVuMDQCkZVikAqLLUAXRcbDTq5fKtb8g5oL6SABEeonsAACAASURBVHQTVGg15RqLVVVaLADoQlNesbsJSDs6AKpx/65s+u2FKgRAsxnQaPrTpm1OZn99EaGXjrX8rCOdCFUSgM4I9FavdXC22z4n7Qy1S1QvZwt1ZdQAVGHBGgAUACqQOoC+PYUD7BZAh1XwOpdharaefVaifrGl9fjsEHtejRgAujiEWLOrh7RzPACVNFmUEalOBKCy2l04wgV0Y0VEp5wMP4U40IWQtAagW5xIVQ6ABh0QaQBK7dQSABXd6DfuhJ/9GTVCANBypQ6gFF62AOpfB5S8F6fK2WdUhg7CD7DkRLIenzIibfZ2HIcRqgQAdTXLrmLSTkZD8DpO2tTfNitBqEIAVGNGjRqAUseWHnBYTuIA2iJS2Om26iT43prYqygnUpUEoNz9kbJTkQ/jWjj053LFhPsPrQBAy5U6gI54OQ66P7cPtO+E1Iu7wxg6SHcU5u66SwC6daRMBUAVbp0iVFkAytxKpB2tHtDN5wjSIFEAveW+TRivz4bqF4sYkaoEAJWeTi4A6IAEXoW2D4X9jqGdnh2DKJSTMWXbKSj+R9rnYUavOuFQbD7JYnjFMgFQIkz4ShxAJV0plBM3UES2h9zpGhEAjR+vSCdCAUALljqAenj5MlyQvp30qX0veKuA3GriPD2+83fNMLM9jzup+L1JlBE7jt81/pwwCwB64GHVrQDaUI0lVWGkHSUA7fsd6wjncZwMQbY5adVTSe9msEVGpoxIVQqADnnCqWLSTmWrtu6Bc0w7unpXj3BTbu3YMTxhpZx4QerJR2p6wt+6E/8jPX4CQOdVUHUNAs/OCoAGYaIAWkV77rmTJMZpbcEH2FkbAmj3QfrEK+pEKABowdIG0LHbs0PNd824LOnl0r51e5Ecgd8CoENu2wO8aICqrrnLU1Zmo24D0I4AerDod1d6oG3ZyNDqdZZWDJFOhCoKQOnOpLCaSDsVvU4gpkW8qbrtNDVCRqGcuC538iPShSUu7Zzq0FrUiFTFAGjj07j3pmTguwO+vhu0sp1K9iXpFhpYdvhgh4FCAG2GpOmJIBFA/W42S9YA0NmRoduRKASl7IQAOh2UFwBorOdeDKCh85qIzQZQO75C2yOdCAUALVjaADpZg3S115i3faLP432RCG0DUHui1TWm3GGhkR0ranqTyEnfLeGGMZvIVPSIETcZoLKNTeV6pCKHlKWuWK8jCwDaadLxMxkO7bOFDaBDj8Q4thqOsq476WCkGqd+uPMNQpSTHkCbifFxkzMH7bzem8r2a1lb/UscI1KVA6DNgOTuhLaObSTKjgviyL52u3S/3aTY1/TsWLmDS584cgBt7NlF93uSALTxD0nRIPkki+EV2w6gFjo7Eq2o96N2JoV6cPWfSQCUv0pseTkUcRCpif7V+ILPyQVH7GHJ7gb7HFgAoOVqVwBtOz8vl/GFq0ejgZLPPh2tuZO3mroKilkMUvdHeDe/P4JuqwMxQ2O1wICUkaHjpf937IuqhsaPa8Tu6lVN1sK6E6EKA1C/o7qfAlkT/ZqkHVuqGg+l3iaWD6vWzdCJaY/QIrzpTpoq9+X9uYrd9EIn1Oxj3viuVAUB6NBb6PalvrLFMy/tSEbVd4ZWidhnD2n9KYcjwBQAHc98bBLJnQwTQYeZBQBQ99x2fcbeZ2yhniOrZjxPkQDoeEjxRHZjUE7i09r6ppHrpJl3g9qGjO5bJZ0I9WgA/dWPLz8EgCZqh1txJurrV4Gq8WHf59ke4m8P2zfaXS74gFkO8uraGKsUJ52J13pobnpxjNggxNdWfDuVc9H/1/0e54wMQDp5iHhOfACVRJ9sgsrVRbedwvejdiYZVw9AYrMmTLhVJy7jXt05Q5gr8aztfkXtWHjsr3tNccJ4u7Rc8ZIlPVdeXRVX9hFRu2vHFRdlDMTcRNNcqava80J+CcuJM/PKNzIPMk95XtY+RPfNlf6FcS9O3UJV97/4+2QUm6NtnviHe3uQEjqpx6bDPhU4cQ+8/PCOuRwnYl00gnAbIaK785c/+I0/B4CmqXwAfa3rAUKpt+PpRbU2/tCb0Ek9gOerBWLqGL9GN7M3apJiF2L4Rx/3OfrXZNNO3BNAx0VA6Q1Fl3B2O7sTDbmT3o2XtfLTJh+B6/BtiZOZLY6Rx+jOUNHK23cSAXRCBQkAaj/XJe8mJ70bl66puTI5WwKAct9nbyHB+0MpS7+132XRH+aqlCOcj6Ad1YqThTxBOSaA/vpnl9/8KwBokjIC0MjrrOGPfoZ/HX2bM/zRx+mnw7k5PVInwfRT0fgu8UZFzcnhVUk3JOMGeHO+Wsodh+DtxLzJ1WNShsqGaHYuXEquNI0d4o1/B8vJdKFMopOZLY4RqUoago9pQ67E32c78bf0xqyl32Y6mWRcxgcWwyt2iFwZJ4+ME3HccV/uxJ9NHpnry5kXG3zukEPwN/3lZdYHCgBl6igA2kwOi+kAuvR2ymFoG4DW9HwvrpFh/lre14u+J4B2mi5G1mgoUgG01s5aFQDdqZ0AgNLvP8zJPrmST7IYXrFD5MrIi+4qtONBP8mJPUgOKJqQtQcG0L/548tcPwSAJkgZQPtVRzfZSy1Nlx3tsgiJEgDUfty7zn7xUKEIoPXi+5SdfJryfLJWKABo5H0AaCgAKP3+OoB2shODtjhxa3s3AiiBpGtOpMoEQCej8ABQppQB9O1pAqDTCy/tchkmUqU15cIgfCPeqsjioUIPQFfep+zk05Tnk7VCAUAj758ha6U6HIBWdwXQ6cVTEnOlnmBsStZWhwXQNQFAmVIG0E/v/avMTy89v8+F6EmV1pTvBqCjyp/XBwB9nBPKiFQA0Mj7Z8haqQCg9Puhk4oE0OUv4TrxMRYA2goAqixlAL36I+zTm2/udCtOUqU15QBQhgCgj3NCGZEKABp5/wxZKxUAlH7/vgAqcxIWCm4ZCwCFplIG0JfxRpwtjQ5j7+/mz0IBQNlB9muxpAKARt4+Q9YKBQCNvF921macLIZX7D4AWgFAAaDQXMoA+vzFT70nbrD9pWXP6bNQJwbQtXsWAUBbAUAf54QyIhUANPJ+2VmbcbIYXrGdcmVSoL1SG2Vnc65Q9+tc/ZJdnFCF5heoA4BCU+kC6NvTlz9/civdP390XZ3Xyxc/nT4jPnt3AJViHwA0VP4ASl2AaqpsmvLCslaqAgBUJVfEQQCgoY4HoE1F2Tk6gAZdogwnUgFAC5YugH56fxlXut+Q8yv3cgeg3jP37Z7u3lNxl6Y8eJ8wIg5ysHbiAAB6P6h4DN4QRsTKH0B1cqUcAD36ma3hFdvpZAUACgCF1qQLoFd7/aVuuN2tOuqRc/rMfbsPoEagauP7N91am81B6lrDic7PUTFyP92qTigfQAVfU2WzhTQ2UT5BdpE8KyLyoELw7as/+36Ve7AgOSspV4TJUkXqSVy5baBOxv2b02aeF5offPfJlcsuUUkBQJWlC6Bueufnj5cPEwC9fJg+Iz577x5QeXdH6KSWB0kxwugBVerokyq9o8K/GDzPSVIP6Hrd3q1/QGUTiXNlr6yVi5Mr9fQeAYSYTtJ6tcSVu9NxRWkyAHpAWSpqCN5dl9Pe57KbZJlxrpyhB/RXP57eBQkAKtBOt+JsV7ozekB93X2ulkJTHt77fTVIaEQHQFeNZDas2pGGxQ2ek7Qh+HwAVKehUAFQhayVi5Ur5QOoynElo9mopZ3ZejK8YncA0EoPQKfv5A6gKU6kejSA/vqXP5jdCR4AytZOAPpy+dY3jDmgvooEUDneUEbWGl3OHNDSALRTMQCqAhXZ4E21inkZ5oqV4RUrHUBzGeMBgLYK3LQ7EH87295Kyk46gHolAKAKMqxS9BD8z6b34QSA8rUvgA7r3r/8xfQZ8ZF7D8HLyWQ3AJUGIdtOKcU+up1oDecAoJwr9Kvkigre6GRtxgC6lsdMJwDQhJEVemhFGoTsi13NuKgT75PSIIQRSkkAKqhd+5cCUPkWAoAGejyA/vovL7M+UAAoUzsCqH/lz+BZKAAoO0jSVMfsALQa2iWek9IBVKMvNmFK615ZKxYrV6q1X8h0UjSA3vYKBSfrYyIcJ3cGUFduDqC3f2sxxRJGKIlzpd0+FXvIaeDQ0I582Koi9mbxhBoAKCHDKuUA9G/++DLXDwGgCVIF0HGY/bl9sN+dkPLpSxIHSTFyQACt28lLbjIiz8kDh+DlFJuGwvMWNnByBgBddsd0kgSgKrmiAqCbsY/BRwtObB7WjNnCK07q2nYXsvzMAbRFzrofKqm6GJzjXCMcWRHnSvd7GDDcD7yPP5zqvGTF8J9TACoNAgAlZFilFgB0MgoPAGVKexV837n59tRO89zrXvC1fLh5p6Z8PUbwNSlGGEPwBQJoXdX2Rhk8J3sBaNuYTHpXQjs8dvTbpJRzhN5Is9nJ9IV9sjZBTABdqSemk30A9MZAM/Ag7GwG0Ba1hEe4myvTT0xs10Vzac8PYlPP8qIVJ05sBMHGqix99o/WYtXORv3aP+24s/vb/2H9sHroNWWJkSv1iOT9j2Lh/WxDBDDJiTF/vle/vQqA6jiRKoMh+EAAUKbUL0Tf9m66+Z4vl5Y5by92WDp9FmihoZgeSep1AA1LmLDISgytptwdzNONuCDE+JTMyfSFwEmCkgG0sgv3u1/Pc5ICoIyupKbvWtmGfT2ajJuaGC5kbefOSTVcIMAEUXiM5H99etZ6L5jVj6yLzpXZvl2tVRTTyU4AWrvqtU9TANT2nkW3EKt7zZUZc84CKGfk3Q8yIF9Piba30ooXZP6K8UhyDFP3nduLP22E1aoH0O7TI+/1CLoAsrZS5vvAstZzZSDfPigb8KeqFp9GPjPbFLsBqMqCtfXUZzhZCRFu1AQA9Q7UMicAUGUpzwG92u5oO8j+PN4XKXg2V7yhcIcSd9hf3/19HOg/Z+YlOAA6g8eUprzpxo28jpO5ERYP2DahrtyYVuh1Pcjwc6JO5LJVIp2c1fvtaYPYOLQYAFpPm/aaM5bZF6wchN7+Ce1wOoK8drsm+khYTlzr73VCiZ3UY5MVxqiZVdImS7U5V+YnjsRDt8Vq972TXHabc4HrI+JARfCKYDP76DfTeis88lFld+farxFWv6PbnbuuQRtRCka1PTj1/zbV5Mexd+o+3ccuwhFia39z1r1ROqo7wvfnpL0XC5vTA37/u+mf2Xt2lVLRN18nxMiVyq6ZtNMAxMe7TpPeUCnDur2aWg7VLB+B6/FEo/FPVhq/t3utU6c/YntfkzrJaG2Mx/qKhgj3uCUAnRWuh+qqqtlZSsTJTABQZWkvQvr8sWXMYYz96tHo/NlMC1BRVUMjxESKAQfszuWh6HCQ4gepaq8RtG81rJlazTCMFEDF8JfbzzALMnTCNFy6mZ1Mm4kN97CafUFD7fNDZb6+xt4nOdm92Zvot8btR5l18w0PQCvbTjgTzDljfXGLjkQbKYli+zGrerLFZVZGlh06XhoBT9uiriGu6mlrw0y4IfOb4eg8y4oB2YeWzf87djM0Q4GxNlwSOXbq3+it2f1t8hm7J6+PTffiAKifJ903srfQULPe2YJ9izdq7U4oa/fjvWRhb2KHjsOWTuAiN8PS2pqPNvFC2F9jc8Kl7ZyHXY9oXU8O57XbsO6n27wYt/X8PMaeHDV+JrkcqRwhtk8N7wewesvHuQRp3Z+N15tZVckxyPX4zRqATlrDIeeGfbhmGHJJ5u/msy9l/KghZ90LZnICWnvHknEDT3dTr2vJPbjUgeb5NSba+POHQ1zvZNV8KwCosnZaBZ+gr19ptYfF12rcidqnbPlNuZeDtSjK2EkwBrG9XFucDH+TYkxhlBejrrsgwS45PHLNaj10qtjXqyr2Gfv+7M3JK6/df37xundS96Zqw3LvA2i00MCQNl9YkccKaj8xGU2vu5iyKDbWdGvJg9y+27xOK/bmTPr9fqY5S+zvf51vyGlWuHl5wZd4aTPypUvbqhqK9Aa9lO6sed8yq8Lb27xc8ZIlmiuV/zXSvblut0S3hbzG/bVLH8Ymspnvfvz02JCWbWlJSrhK/NxQidW4icKANocqB87e42qS3cu/Z6g1R7RVPcZ0Fcg9rnByZfjOOrmW2Km7h7pdcNoGVd4+yflRk/Od2pLc8MGKPkrO4w4Hjnoqr010x+7hZf9w4u0s3ksX/1cFqsdE80qM9dJnELsRAoCqqgAArV32dw0iK01Cmb7B8VoymeqxbfTyWBykPSjOdyWpFRcq8ecE++gEALrfWfcHpenLsc+Q+z3J2+PzmSVFAB0YUsJqcztb0XE0U9s/iXlrXlO38syHt2FqYQs6rQw/lIXceuSBaZnujVevfFsN3X9jEXsO8moz2p2S0D+5LacHFXU92Z3rpIQZYcu53YJx3S9P/PQD8cZacBts2clwPK9dPnYnHrUwMd1+7siXymxVAN2uh2+hITeNO7l8lR4NxuNB7U4l+81Op20s+vy8a06XlVfCo+QBG8fjR/sNl/GUrs+C8ZR5SMt+91owAwB9iDIC0Mjr7oIc26KbbR8fndSTse9EIxt/jcptQtojf2Bkae7N+LlJkHr2bvCx4VgRjW9YhmWLkDZUsW8nNcxdb/uzqNRpuhP5Y2GpwcJri6eEMbxiibdXFMsoxICTUJnfCSlJRiGGopM6+ZBg2a7ZMB2hadz60+hErdXX3FOsgi9YpQDoVhmFGPc8KC7qYFWy62WYEmQUYhzMiVGIUcCtOOUyCjHgJBQAlBachAKAFiwAKF/nbMoXBQCN6GBOjEIMAGhEcBIKAEoLTkIBQAuWOoC+eCvd+yXxN9krfyatgs8o0U/ZlC8KABrRwZwYhRgA0IjgJBQAlBachAKAFixlAH176omzvRHS+MwCaOp1QDWMGYUY52zKFwUAjehgToxCDABoRHASCgBKC05CAUALli6Afv7Yoae729Gn9/5Nj9LvhKQgoxDjnE35ogCgER3MiVGIAQCNCE5CAUBpwUkoAGjB0gXQq+36tPd7v/rj7Xr3gk+RUYhxzqZ8UQDQiA7mxCjEAIBGBCehAKC04CQUALRg6QLos+3dtDeDf+mRs9d1vCMnOQ30JDu/UYhxsCoBgMZkFGKcM2sBFSk6mBPDK4ZcSVFGTgCg5UobQN/5D577/lD3kh16f6FngZ5k5zcKMQ5WJQDQmIxCjHNmLaAiRQdzYnjFkCspysgJALRc7XMZpn64/e3py58/uXXvtlO0GcfpZzrJzm8UYhysSgCgMRmFGOfMWkBFig7mxPCKIVdSlJETAGi52gdAr24t0rju/Qagdjz+0/sBQC+eTrLzG4UYB6sSAGhMRiHGObMWUJGigzkxvGLIlRRl5AQAWq52AdC3p264/Wqvv9QNvrs1SHEANRC0IB9AH+0FylweVDzaCpS5kCuF63K/rwKAKmsPAL2xZjfL0032/Pzx8mECoOQy+JOcfRqFGAerEvSAxmQUYpwza9GrlaKDOTG8YsiVFGXkBD2g5WoHAL2h5mySZ7skiewB9XWSnd8oxDhYlQBAYzIKMc6ZtYCKFB3MieEVQ66kKCMnANBypQ+g7e2PZj2cL5dvfUPOAfV1kp3fKMQ4WJUAQGMyCjHOmbWAihQdzInhFUOupCgjJwDQcqUOoJ/eh4vcLYAOq+BxGaZtOliVAEBjMgoxzpm1gIoUHcyJ4RVDrqQoIycA0HKlDaAUf3YA6l8HlLwX50l2fqMQ42BVAgCNySjEOGfWAipSdDAnhlcMuZKijJwAQMuVMoDe+HPo3hwH3Z/bB7gTUiejEONgVQIAjckoxDhn1gIqUnQwJ4ZXDLmSooycAEDLlS6AuvXvvVxX59tT2ymKe8F3MgoxDlYlANCYjEKMc2YtoCJFB3NieMWQKynKyAkAtFzpAujLZPz9hpptX6eb/flyaQn09iI5An+Wnd8oxDhYlQBAYzIKMc6ZtYCKFB3MieEVQ66kKCMnANBypQqg7QJ4p5Y5r97jph17H+6LROgkO79RiHGwKgGAxmQUYpwzawEVKTqYE8MrhlxJUUZOAKDlShVAh3tvejeAv3gXZbp6NBroJDu/UYhxsCoBgMZkFGKcM2sBFSk6mBPDK4ZcSVFGTgCg5Wqfe8Gn6OvXPWV2jS5QNkaKc+IDaAZ27qFsnGRjhOvEg4oc7NxBcBIIuRLRwZxcNIJwGyEAqKoAoHdWNkaKcwIAfZyyMQKoiAlOAiFXIjqYEwBoucoIQCOvZ9TVf8rBzEVhCD6igzkxCjEwBB8RnITCEDwtOAmFIfiCBQDl65xN+aIAoBEdzIlRiAEAjQhOQgFAacFJKABowQKA8nXOpnxRANCIDubEKMQAgEYEJ6EAoLTgJBQAtGDdFUCxCj4jI8U5AYAm6ZxZC6hI0cGcGF4x5EqKMnICAC1X9wRQXAe0ychIcU4AoEk6Z9YCKlJ0MCeGVwy5kqKMnABAy9UdARR3QmplFGIcrEoAoDEZhRjnzFpARYoO5sTwiiFXUpSREwBoubofgOJe8J2MQoyDVQkANCajEOOcWQuoSNHBnBheMeRKijJyAgAtV/cD0Ksbe3+mp4GeZOc3CjEOViUA0JiMQoxzZi2gIkUHc2J4xZArKcrICQC0XN0PQJ/d0PsLPQv0JDu/UYhxsCoBgMZkFGKcM2sBFSk6mBPDK3a6XPnJ977/R9+/Kfwn8jL13n/7e2mfm/zzE6PwcwCgBetuAPr5o+v4vF6++ClR4CQ7v1GIcbAqAYDGZBRinDNrTwcVcBLK8IqdLVd+8v3v/O63f/fb3w7/iby823vf/f6Ptv8cAGjJuieAftU/+vR+ANCLp3Ps/PkYKc4JADRJ58zas0EFnBAyvGIny5WffP+7v/Pb/yQH/fbvfvd7P1GoEwBoubobgLo1SHEANRC0IB9AH+0FylweVDzaCpS5TpYrP/red3IB0N/5zvd+pPCLLgoxmAKAKushAEougz/F2WdGRopzgh7QJJ0za0/Wq9XACSHDK3a2XMEQPCXDKgUAVdZje0B9nWPnz8dIcU4AoEk6Z9aeDSrghJDhFTtdrmAREiHDKgUAVdZj54D6OsnObxRiHKxKAKAxGYUY58za00EFnIQyvGLIlRRl5AQAWq4esgqevgwTBC0LuQKxhVyBuEKuQFwBQFX1kOuAkvfifHRiQdkLuQKxhVyBuEKuQMrakaQOpXzuhARBEARBEASdQvncCx6CIAiCIAg6he4HoM3LpSXQG3+SI/AQBEEQBEHQOXRHAG2e+yvOk0uQIAiCIAiCoJPongDaXFv+xARQCIIgCIKgU+uuAApBEARBEARBAFAIgiAIgiDorgKAQhAEQRAEQXcVABSCIAiCIAi6q/IB0EffugDKXsgViC3kCsQVcgVS1p3pqVhlBKCR119fNaIbhRgqToxCjINVCdOJD6CRIuesmGWdM2s9qIiUONgWgpNQhlcMuZKiczrBveCVpQOg1/4mR/1D/1JLS89mOsnObxRiHKxKAKAxGYUY58xaQEWKDubE8IohV1J0TicAUGWpAKi7y2Yzv9j80rO5TrLzG4UYB6sSAGhMRiHGObMWUJGigzkxvGLIlRSd0wkAVFkaAHrjTweg09ttLj0LdJKd3yjEOFiVAEBjMsRrdf0AJ5QRqQCgEcFJKAAoLTgJBQAtWAoAekNKB6CuK/T20oflZ6FOsvMbhRgHq5LTAKiUHQGgoQyvGKAiRQdzYnjFkCspOqcTAKiytgPo8+XyW39qAfQ6jra/W34W6iQ7v6FeFELFwaqkBABVwT4VAJUKAErrnDvRsg7mxPCKIVdSdE4nAFBlbQbQT+8vX33+aAH02Q2vv7S0ufQs1El2fkO9CABlqHwA1XAihlgAKK1z7kTLOpgTwyuGXEnROZ0AQJW1HUD/8JvGAejtr+3cvF6++OnSMyLQSXZ+oxDjYFVSAoBKBQANBACN6ASnTWIBQGnBSSgAaMFSWQXvAahdjPTpfYec0Wfu2z0VuvNLj/G7GRHLKMQAgEa0o5NKFgMASusMuQIA5Qi50urkuQIAfYxUAXS8HFMLmUvP3Lf7AGqKVF0/2oFTPk72kQ+gj/aSqEojhkaQw8uDikdbeaBUDglHP64gVzohVzgCgCprNwC9fFh6RgQ5ydmnUYhBGzl6X2zxPaB1XSlsokoYhHYi81FcrqBXq5dGb3m5yWJ4xZArKTpYrqAH9DF6bA+or5Ps/IZ8tRa1FJF9X7j3005kAoBGRGJfJdvMEQAVBgGA0jpFAwoAZaj8XDl638OyAKAF67FzQH2VCRViGeK1uq4AoKsqHkBvOKABoMIgmffbS2V4xZKh4lhN+SPmC+dTJ4ZXDACq50QqoxADAFqwtAF0WOn+5S+WnhFBCoUKDaZQAVCxKCdSnQdANZryfAD08C1W6rDqwSpGdlzROcLlUyeGVwxD8Ck6pxMAqLJUAdS/1uftwdKzUIWefUqn5NFGVABUgW6kKgNAFbqGpYPnAFCeEbEMrxgAtBMAlKGHAujBLgFdbK4AQB8jXQC9252QsgFQ8bw+0ogwSGTfB4DGoEIDQBWa8krKsZQTDMFzhF6tTgBQhh56sqIDoBqHfoXFjQXnCgD0MdIF0PPdC76W8gBppJLt/ZF9XwOFhSoFQEXHVtIOAHSrygDQY53FnfvM1vCKld9brrKFAKAMAUCVpQugzculfXRjzG6UfelZoDIBVMwDpBEAKEMb5oDKjq2kHR0AVUgWaZAdJ47IVASAajTlGV3SGwDKUPG95dLhmf3GeMrNFQDoY6QMoM1zf1X5YbQ9/myuQnd+JQAVRYmdfAJAYwAqqhnSDgB0qwCgIidSUU6kx4SDQYXhFXtkrkiPCABQrhOpDKsUAFRZ2gDaXFvGfMd5NpNw5xdaNMLylOim3PYxcFsd0kgl66SLAuj2jj6higFQSc2QdjSa8owA9OAnK+UDqM4sdx0ALTVZDK/YY3MlG+zTAFAVFJYKAFqwvs/jMwAAIABJREFUVABURV+/8nXL81pQ/CYjK85XdTuEtH9rpiHSSNX+JOEvIoLIYuxWJWLxnPgAKvyCW7oIaiayiSrhl1IxalkQykn1quJku5HHiOnEgwpR+EpYt7HdebMkCbvgRJhwpIpNlgJypZYG2c2JyhFO/HOyyRV2IwQAVVWpACo9sO4HoK+yBifaYokYKRJEtPuXt+8n5cqruGZ2a8oBoNu1N1RoVIwGU4i1I4AqZO1DVACAioPQTnSy9swnKwDQxygjAI28vt8VFaWKDauKxkRJI+3nBTcKj89KkNQK6USoMobgu5rhD2mSdjSWcygNwas4KXRUdfdhVZUp3SqDmaIYuw7Bl7q60fCKPXQOqNKFsrK5FuDBDywAUGWdGkB1Li4uCxQ3wg8CAI0UWQLQij2rjrRTCU4QYk5yAlBZEMqIVGUAqMplfTMCUJ3J5dudCAUAFTnJ52LUpZ6sAEAfI1UA/fzxMqi91tLw3F54SW8RUj5XVNQDUH5TsQCggtaGdCIUAFTiJKdFSADQvAFUCW9ky0IAoLR23UK5YF8+ToQCgBasXQH07WkCoIqXYcoMQAWBKCP24+yfFAdQSXNDOhGqHAAVVA1pR+NKWdJThD17QGW5TxmRqgwAzWUIXg1AJdlyMKgwvGIHAFCN3RnXAmQIAKqsfYbgXy5f/LRpLzrvX3Ne80L0OfUlyUJRRtxntwOo5KBIOhGqIADlT7Il7WgMZladiY2d1ABQjh4LoNlcfVM4LScKoGVe383wij02V3RmXioMaAiD7OhEKABowdoFQG+Q2V0X9OqPt6veilOpB1QNQG/NRSYAyq8X0olQpwLQzX1JXQwJWFBOOhJWQOFDtxMboEKjLymb+w/1oyJbnUgWSMacCAUAlTkBgG6VYZUCgCprFwB9tp2cL+P16VsaHW6IRE4DFQPo5rNyZQDl+aGMSAlp6dr8ANBQrkq2biIFAJVhLOWkEl0wAQAqhQoF2MpnPbESgMqognQiVBEAqjPzUmXgGwC6VYZVCgCqrD0A9HqxfZzP3UC8laPSG5aSs0DFQ/BZASj7ZjuUEceO3LZvGUA3rbURqiwAZY5/k3aE8zdV5gvHAVTByaHbiQcDqM68vowAtMzVjYZX7MEAmgv25eNEKABowdoBQD9/tKj59vTlz5/cuvfbq7bj83rxuXSQFEC3t6CqAMqNRRnxCIl1C75lAN000ixUaQB6q5v1Cibt9E35tku1SvuoY1krgiSsgqcVbUC39/bp9Gop9a9Jph0vrW7kT/sgnQhVBIBq3PtYCfu2L25UmeWu40QoAGjB2gFAhw7QT+8v47r38X7xn94PAHrxJAbQzQ2FlGL3B9CGAtDwlSUAJeuFbDxIJ0KVBaBdH3NtKyPeoJJ2sgJQyVEeAEprobdvqx0dqNACUMH1HwCgtHbtd1QZgleYJFHJtvLBpmsAQB+jHQD02bvsZ/eoe8GtQYoDqBGouv2/3VsknyGD9P9sDTJ7lB6kvceofVSP//B+ZhU8GKLW3Bg5ywdQ2Se9CmkXAfVVIayRPka1qSLdpq22bIxKIUYbZGvi5y0PKkSfq4xCzVSm3l67lcYWcsmyOcjt1O2wCbMhVzQ2s04QjazdfFixTspva6ICgCpLH0DHVe5usufnj7dXfAAll8En9IDW287Kq+Efnu7QA9rxkVXj/gk6MFaMBKegdU3VFOlEqCJ6QP3qqG0naN1PuOV3DQ8zbHmbeWkTbbsi6RCEGWPhglDMCBEjUhXTA7p1mZhWr5ZWD2j3g1jHypXJ5czjLelEqDJ6QDWumKA0BK+StZIoi73l25wIhR7QgqUPoMQao3bdO9kD6isFQPmZbiJBJMeQewBo3TFoe6yvHI2GLdEqgM4bCvI2QKQToYoD0H4iaFfHDvV5doYZtrycW95EW6bpDgC65ZIJANB9m/JclnPYCBWd6GwnnSyBrkcinQhVCIBqDHxr3CqgaURhIk66f2On5Xwnx74YNQBUVeoAOi42GvVy+dY35BxQX2IAbQg0i8rEguwJoEK6GT5WWQhtZ7lXxHn2ipFm3jXcBgrdkU6EKhBAm/4A2aF+zSbzSf8y4wC9vImYi80WnVT9Vl6NozKHmjIiVTEAKllGQdrJBkDHaeG868+u7D/tUQkAOkhv5iU/xsIWqlkrLBedNIKO7qVc2dYxJBUAtGCpA+jbUzjAbgF0WAWvchmmVtsuellN/szFXPuzAKDS7rXph7sWoyKnCaz2gLb4OhwEahJiS9z3x4eRIkwArYfuTHI4nLIzw/vaP7mgNvNqrmwG0GG6xkqMuBMAaCjhOOSuyzn0ANSm+ujIpjDLyWQGiz20LP44yolUhQCoxoI1NQDthgRZHZgxJ12YijdF6KzXAgSAqkodQCm8bAHUvw4oeS/OhwEoiX9Uy74GFfNPkL0OlJHoYcxGlAKoHch3T7qjQVhVpBOhCgVQu6Fqugmh7EwmOPTd031nUE1N0uXMkgjTRdoX63igT9UYFCyOIGzqMhHqXADKn+i7MsOQC7KUE29qT+Uz8TDNnONk8jv6dK/sGEJDcizlRKoCAFR6Erff1TWm7OifXLhtxHXS9FOUtgIof30G6UQoAGjBUgfQES/HQffn9oHynZDs36Hx9dNd2KtFdl0Se+HasOrsa6nZm3cBUPfChI4AoKG66hUDqO04rfuppH1zLG3KazcHtfGhQOik6baxN5tVCBX+2pSV5oIyIlUJACrtwFkcWaF7GZlOXNcYe6HlgpNmmFzeP3RzoHlOqN2nAwyb+acG0M0LbiyAbr9Sa+OmFdXewEjkmBB14oIEbwqvBUidYJMinQgFAC1Y6gDq4eXLcEH6dtKn8r3ge9k0n+5kXO6bA6jPAtQ4xAqA9qznjcyS/WuUkbXz6DQAtVNJozMNSCdClQ2gkbcpO5N+x24T9+15nybSkxXLFlNyJA77a05cqHHWsKhXq66GC6MCQDt5vUB1wxnOpOx4vUDDCfJSjDiA1vQ4PPvaDfPOy6qx/Nk/F2etF8zxa86Tyw2v2CYA3Xiy4jCWPkZJLwE9zLeqq6H7gRqHizuxUYIfFVLs2sWo5xOE6DMp0olQANCCpQ2gY7dnh5rvmnFZ0sulfev2IjkCnwagjb25zWQfkwKoa45HALWrz0VOGjeB2x/ffSyATngYABqRGEA5b3M2Ub8Iyi3I587XoCYU2MX5FbXYbBFAx97TyusJZXaZCFUQgNpzA3d60L1CcwZlxwsyP8cQOukjTAZUm1i36pKTwZA7uSbfFgFo/LiST7IYXrGNveXkQka2Hb+7PJAcQPtWbDyujFM5uE76IAGBBi+sAGjtnd/2QwHkTySdCAUALVjaADpZg3S115i3faLP432RCCUCqL1ekbfHUHvcKoBOG2GaHdcB1LXow8zLhwLodH8HgNLizU3YBUDrxq6Hr11Tsc1JG1DkpO+kdwjsRuwAoHab1D6F0gBJ2fGD1PV40a/YvLjFAd7KO60d+8pTpms0HUX4k4s2AOjS25QTqcoB0JrsBKW2NGnH63MngvCwb+UUIeUU2+/S6fvMExqhys6Xt2dz7CURQgFAC9auANp2fl4u4wtXj0YDpQFo43r63K5akQPfK7tc1djRCgcF8+/gOXHDofXQn8WcebkLgK69TzoRCgAaibFfU66Jwn7PWrd8wZJS8bmyFUCb4bDi4DEya5Ky4/cC2eGUoW6pOZNLA7z27MSe1toWXezE+03+RwGgnTafrAzwOJ16ybIz9oKEp6fEQoT9Dv3h8MzoxJvJJXFir73QDcz07XLxZ7YAUGXtcCvORH39KlDlPb6luPdSNX+7l1kMUr22+9ir7Wuo5m9zndy81K+2pXHeOEbWvorlZK0Qz8lDxHPiA6govLR2l3OFUriZVYwkOEnK2l51n7XdiRjHyGPEdOJBhSS698Pr2v3Tb9/urJJlJ74JLEGKnbh1Q+2n7TEmzcn0g3fM2ofofrlStYniT+du9yKWHa8Rmn6g2+B3PPTPC42Z0mWdipPyDywUgP7qx5cfAkATdQQAHRuJ2xtJAPrat7muryH8Dp6T0U9dx94GgIYqHkDv2ZTvB6C1MGsfortBBSVeA7oUhMR7npPuRFu2iQgA9SjnnqdND9EdAbRypyhDj7l4C003R91D7QMB1J51tSbu6+QxSgfQX//yB7/x5wDQNGUEoJHXuYMO7ZiBG8aQD1D5M15i36EyQEUZkY6hYAg+UqSsRUjrb2fjhDIiVWFD8JQUpmvcDi+Jw6oJU7rzmTgiVUFD8K3cVF//gizSLVSPd5kaL4X0sCF4N3dkWI2LeWCt6CH4n11+86/2BNDn6MqZ4nUcAPXvzFlaU64AoKsXDz7Avj8+jBQBgAJAe+0DoAq5kg6g0zDZZG3GyWJ4xVRyJVxFJAdQf7FZpCvlnlk79Ofe2YlUjwfQX//lZdYHCgBl6lAAOszjFjfl1KJFAOi6AKCRt1M2EQCUIcMrli2AEu8DQEOVB6BBCyLeQsMSsYUrZd03a+uFpfQHyxUhgP7NH1/m+iEANEHKANove7/JXutzuu59n1XwTt7CwxMC6Bn2/fFhpAgAFADa6+gAmk+/fcbJYnjFssmV7jJqbg0THeQMWStVJgA6GYXHHFCmlAH07WkCoNMrf+5xHVBapTXlAFCGUgG0mKa8tKwVCgAaeb/srM04WQyvWFa5YrtBYxNJz5C1UmUwBB8IAMqUMoB+eu/f5mh676Nd7oQUUTaHZxUAnXedEUaoGzmmOBEKABp5GwAaCAAaeb/srA1vvkU5keq0ADobjcsmVwCgndQB9OUyGRbuOun6e0leL5cv/93HrsPuedqJ9xX92SKlDKBXvzqmd3/f5V7wMWWzy+UDoMGXkE6EOguAikfPAaCBAKCR9wGgoU4MoIvvn8GJVAUD6DBi/MVP26c3NhoHiVsA/bPLBEAn788+W6iUAfRlvBN8W4MDtr+bPwvF3vnJGw7OdJddrmY4yWcIHgAaUTYAmg9UFN9OPBIqxGMRZedKxgcWwysGAM3LiVTlAuiwZKafszggZffM3cj8q2ER0uT92WdLlTKAPvs0/uxq5qWneP9ZqGMCKO/orACgxM35UpwIdRIAlU9wKBtvim8nAKCcIADQTmm5ojPnqZhcAYB20gXQlig/WA790I+v97jZPruOtzG3ADp5f/bZUqULoG9PX/78yU1LuFWN7eq8Xr746fQZ8dkCzz7Hq/Tyg1BGVAB0JcR+7QRx12OheE4AoJ2VhzghjIh1FgDNqCnXcFLw3B7DKwYAzcuJVOUCaDukPnZftkjZMlLLlO96ALVv9gA6fX/62WKlC6BujkLH67d6+sq93AGo98x9uyfuzt/hTh673HiVXn4Qysh2AF1vJfYH0FQQrWuek5wXIR29oaCMSFUAgGYDFUprCu8DoPMwlBOpDgCgrJ3o5MeVfHJFfBkm/8rzf335p/8mtQd0XEfU0lPHSC8dQF3H5UY9gE7fn362WOkC6NVCeTfc7lYd9cg5fea+3QdQw1N3u4hqpdDa+6xCnPfzcLJug+ukq19ewaF8VbkP9h8VB+CV8wFUEl9jC62WuVsQlZ+jEyRneVAh+JTK3qyxmTM5wjELFZ4tO+WKSrLks5lxXGnlXwd0hM6f3fjlTxIA1K5jtwuJrh4NWQC1Y+vPwwve+5PPFitdAHXTOz9/7CcpDMh5+TB9RnyWf/ZZ5dE/wOl1XD8NTunQJU75tvWAen2Xtagj8/V1vGtHdwW7eiFCNLCJvD4Vowd0uJOyJ3EfNWVH3NtB9WqJg+TTU0EZkaqAHlCV6RoquZLFEY4X5KQ9oDpzY/Ppd8zHiVQPuxC91+35s9m9OLmXYRqh8oMUQCefLVY73YqzXenO6AH1xd75q1o+8J0zgMpXMu0AoAOz1VVwU+OZxvsV1003CbatiNo+qtrX7P3kaupzs5e6CGb+OikWgM4BeH1tFgCU8T5lRCoAqAsy2xEKz5VzAqh8ZkI+e3PmTqR6EID+dz++/PNfewT6z1MAtBl6QftZnR5KBgA6e3/y2WK1E4C+XL71DWMOqC8+gAZH8FB3gQoNAO1p7VEAWrsuw6qqLbzdHlXLnaAWQLv+zv5coPtEj3p11YNodz+5+eeqnlyboZOy7nHVrJtveHNAHQDfzFTjnZWX494LQFeDsO7vreIEALpjA8oB0MkelrSmkIPC91mwBgCNCABKv+/nPuVEqgcB6J/c/j/e//2XP5hMA2UPwXcs1M7n/NY3bpGRVQCgs/cnn+V9XYbaF0CHde9f/mL6jPiIAEDXpdFQBIcYHQCd0l0/gC1sbqwRF+j2l9HRRzqxqnqe7Bix7ZCNhutazp5WK8egPbbagXhLpOML3kcdD9b+F7fNsVk33zAXIXUA3W668csVAFTe2KScI9wPQHWu3SAUANQVsLvZkhMVAL3PyUrwPaETubIH0IRjAmXnhABaHwVAb9A5zvz81Y8T7gXvFrpbtLSXWfr03l2Ifgqg0/dnny1VOwKof+XP4FkoVQBtqlkxQ5RYEQWg/r6TNgTvehrd46pmTGldANC2E7Fa7xIOnXSNYNff6foJey/9e0P8wbZzbz9S2f7L4d3hJzUuQkuC/th+2/Q2fQdQ5Un3Mkw1h8UnuguAtnUtCdJXXOAk4YZXAFBae2EfYzPX06PTTk5q+UBRGmgBQGkBQMn3J93/lBOpNuaKdcNzMgHQX//1uPYoCUC9i8m3rDlcRKjjzBBAJ+/PPluqVAF0HGZ/7mtwjzsh8fiimhGoCd5Pgop65MdgiJkXxLFbPT5em3QZRBkGzusBYflOhn7TYaC6Ht5xlWIjz9cmWfz0mrbovm87RkccrBySVn7d999hGO7TL8O0pkm3bPuCb6dmLRLjAKgs4aYAOmwIRtKpQAUAlBSnj5qxmatpMXUAtWemSQAafEY+tmLCEuIrtGUPoClDTowya++nYB9rZEUcJB2F/VUGlBOpHgeg7fL3P3EvpAzBjxTZgdOwrMjdCWkKoNP3Z58tVNqr4PvOzbendnrCPveC53dwjTMBq65HdHzKmXfpSozHzn7J97DkhnVMdX2JQ1dhj2+VG8aefsOqFYuBFl9tJGaNONCqLG71H598twc6tppGXK1Hw6OW9/0WuuwXWMyt7QD59CsNy/9OANr7qvsJrePyKmuuq6H1bseh69gGmI4z2dpetTJuZduRa9yiqtpt+qR++1kJBgvPk9usfWBNN/OCjUMtVxO1E7sB6Njj30TsMLfQMoDKznjqYSxiWB/YMFZqzs54muEUe4jKyrjtAEq8mwoVk1CEEUplAqi/0nI5RgRAvaakIQ7ta0E2AKg3ZGdWPrBoKewF4Z7oDL0NY6PGczID0LYP9IebFiFdB6Ds9DxeV4kA0Mn7wWeLlPqF6O2l+rtOzhc7ZaGvo+mzQMydnzfw7VTZfyuHn5IPD/2ANl3bGYZNj45s7HPgVrlYtsuz5lzE3o/iuHX4t0fZlQVDxK9xTrqlP/EP205eRz4VbXgFQIcYrkOa7u01rB+wG4D2fNhvFbuxKvezxzkKjCD9Qc3h/TDLgkefjZcs7vRgON/ofHDmavhJ2zju85C6YQ3N1uOW72XiJaknk69zFyboNw4nXd3Hxzke9gyBfbKy18IS23KGP3R4hZErXdFqQL3JxnFRVoNUNjUaSw+1G3Pozx45/Z/uPGOk1u4U28vcijM608yXlhj7cd9uTSeH+6LRh33fm2VUjxN8/A/Xk+xwccbNQ1UrLXauTHai1bBB94IhCjGxbwgyZO34U1Mv2eWaA3eEYQRxVd5+4NWbXTXOz+I46ZtAz4lA0+1bu9Om4d3af2+hdbOH+GZcdctzMgfQlkDbrs/UyzCdXspzQF0fsR1kfx4vWhU8m2tpXt94sJFP8etlEj7mqMv+afe5bm/tevG4Y0oO3Ppgw3xLwfHRBRkG7Pu1Nv0Twa/xf0wbxbA/4rp9wxIM4nNW3bQBosi6k1Z7DcHXXl9vdzgy42u215YbZDw7GSDW1jmzu9z2w/bfPZkn2y/64v4c74zH8at9t+YB6LjluxeM99b0z+wkbWRmD6+6cHW3cWqHEx66Dc1X7XplBvNjU2IvraAHoJO2yu6SHKroT0lGr+OPbB9xd8jxLGds/L2KYABo5Q2k9GdJtTttqXj9n42rZ3fa5WKNJ828yT310JoPP6N2gyv2WFf5mVLV44mad4Ag6GGSXPYU3CswZshwnlb5X8Pw3vAB1HPFA1BXtbWXIBOEYgBo7aVZ68TtOsP24pzdhtXbuDGfirkKYezAGLdHsH3Warwex/1IAPUr2J16eG82k03fH+f8HXlMJS+j3Qe9indH074G7KemTmIKALRdidTph78GgCZIexFSPzFhGGO/Tq5SNX0208LFxb3Tfe5BZS6T8JlhiLzHENcDKGPg4WBle7BSjDgvbhcaboApYFi/E6F3xHQymck5FwdAa98q6ZjnZC8AnWrcRK6bm1/J9qhnndjzF9E26pPL6wryj8Gik54JwA7N1eLGnP+YZjiIE+pvOTCH7noAo/ELpw68gH38kTZtv91gfhwpsAguqE0GgFbuml22c5U12ty4Nn/wOjBUxZrnO4axJ6SW84Ya6U+COCH6y1a4ujHDCarExPQcZzzCVVMo5vyWaaIMGeBnh/fX2/aVI9gxRbxPex9xdTU8q4cTtmFQyjvP1j1Z8X8kawP5G9j+mQFbvZ5yHkq5LstxiKSypx6r55OVb96Rl/0V3EOClyreGc/kNJlxYttXQ9Mj4NCq10MjUY0nGPa8pZ7U2vhVXXUOD106NbWXZv7RxtvLXLX7P5x/KZY5gPb3QZqsQAKA8rXTKvgEff1Ky7XjNqMipdZkEj83cVLX/Z/ET6sZ0VFpTnwA3c/LbTOZ4aF8S3ufaQ96G81s2UT1kK7d37Hxl/yoWQszUxerL9KXbh+4Zx6UvnrPRydTsBj/et88rcG++eUZ96Bi4ddVveFXh82Smum9mh5+3I+XqfvGbjDTb1YroRFbI+a1t5FydHLHVffhWpT6bgNPk2Ny4O5/ZjV+wNa4y52BirwEsDlhn9jKquxG6x71z+o+6QbHNt1f2bvPeq4MmTn+RknduB87pvqQ7qvV7MBx4Phhj7H5wzJhHY+bxia+Z5IVx/6aehKly2BeBP93Df2vwyOHibM6mmSV+7Q9xnSf6VPttT84TPfj2gtVV/HNdwNQlm0HoGsCgDKVP4D2eeV2wDT4y4i2sjFSnJP7ACjbzj2k6STxvKmX8WLUFidiNDhh8Om3Dp8fyokhXw0q5lbTzhZMEnmSXoZ2OO3zZtsW1lFnwTC26rwA8YHZS9GY5OvWCEvcXPH+JlW18XPMnXwwNfRg2mdp23o8WdmmbV0xNoalT3vmN5x71LaRr11Fc44TfsfUvOhYWXVln1HBAKAPUUYAGnmdv3ZhSWbbxz0nG2UUYtz1gjaLuu81gMeHkSLnrJhlnTNrEy9EL5ZRiAEnobK/DFOCjEKMIzrZ2rY/4kL0AFAllQKgW2UUYpyzKV8UADSigzkxCjEAoBHBSSgAKC04CQUALVgAUL7O2ZQvCgAa0cGcGIUYANCI4CQUAJQWnIQCgBYsdQB98Va6D9fqt1f+TFoFf7BENwoxDlYlANCYjEKMc2YtoCJFB3NieMWQKyk6pxMAqLKUAfTtqSfO/lr97pkF0OTrgCrIKMQ4Z1O+KABoRAdzYhRiAEAjgpNQAFBacBIKAFqwdAH088cOPd3djj699296pHMnpEQZhRjnbMoXBQCN6GBOjEIMAGhEcBIKAEoLTkIVDKC8YE7pPy5f6QLo1XZ92vu9X/3xdq17wafJKMQ4Z1O+KABoRAdzYhRiAEAjgpNQAFBacBKqWACV4ScAdF3PtnfT3gz+pUfOXtfxjpzkNNCT7PxGIcbBqgQAGpNRiHHOrAVUpOhgTgyvGHIlRed0ogygEoMA0HU9jzeBbx889/2h7iU79P5CzwI9yc5vFGIcrEoAoDEZhRjnzFpARYoO5sTwiiFXUnROJwBQZe1zGaZ+uP3t6cufP7l177ZTtBnH6Wc6yc5vFGIcrEoAoDEZhRjnzFpARYoO5sTwiiFXUnROJwBQZe0DoFe3Fmlc934DUDse/+n9AKAXTyfZ+Y1CjINVCQA0JqMQ45xZC6hI0cGcGF4x5EqKzukEAKqsXQD07akbbr/a6y91g+9uDVIcQA0ELcgH0Ed7gTKXBxWPtgJlLuQKxBUAVFl7AOiNNbtZnm6y5+ePlw8TACWXwZ/k7NMoxDhYlaAHNCajEOOcWYterRQdzInhFUOupOicTgCgytoBQG+oOZvk2S5JIntAfZ1k5zcKMQ5WJQDQmIxCjHNmLaAiRQdzYnjFkCspOqcTAKiy9AG0vf3RrIfz5fKtb8g5oL5OsvMbhRgHqxIAaExGIcY5sxZQkaKDOTG8YsiVFJ3TCQBUWeoA+ul9uMjdAuiwCh6XYdqmg1UJADQmoxDjnFkLqEjRwZwYXjHkSorO6QQAqixtAKX4swNQ/zqg5L04T7LzG4UYB6sSAGhMRiHGObMWUJGigzkxvGLIlRSd0wkAVFnKAHrjz6F7cxx0f24f4E5InYxCjINVCQA0JqMQ45xZC6hI0cGcGF4x5EqKzukEAKosXQB16997ua7Ot6e2UxT3gu9kFGIcrEoAoDEZhRjnzFpARYoO5sTwiiFXUnROJwBQZekC6Mtk/P2Gmm1fp5v9+XJpCfT2IjkCf5ad3yjEOFiVAEBjMgoxzpm1gIoUHcyJ4RVDrqTonE4AoMpSBdB2AbxTy5xX73HTjr0P90UidJKd3yjEOFiVAEBjMgoxzpm1gIoUHcyJ4RVDrqTonE4AoMpSBdDh3pveDeAv3kWZrh6NBjrJzm8UYhysSgCgMRmFGOfMWkBFig7mxPCKIVdSdE4n+QLo279lvPj21A0/k2XDD749xWBNT/vcCz5wuSkgAAAgAElEQVRFX7/uKbNrdIGyMVKcEx9AM7BzD2XjJBsjXCceVORg5w6Ck0DIlYjgJBS3EcoUQJ+plTXBi8/dFEmyLPXB62rBzQKA3lnZGCnOCQD0ccrGCKAiJjgJhFyJCE5ClQ2gb08EKwYvXrt14GRZ8oOfP0bmS+opIwCNvH6wrn6jEONgVYIh+JiMQoxzZi2GVVN0MCeGVwy5kqJzOikaQC1P8gH0Rqx7D8IDQPk6Z1O+KABoRAdzYhRiAEAjgpNQAFBacBIKAMoE0Jf+QpgCAP38kbxtuqIAoHydsylfFAA0ooM5MQoxAKARwUkoACgtOAl1NAD9h39YK/3Srub+ynvveVz4Pb73fJku+rY0SZZ1T8ISO3eB3hVAsQo+IyPFOQGAJumcWQuoSNHBnBheMeRKis7p5A4A+g//QBPoUNpd7dKbnzkgo//eHECv/RXYybL2gkX9G94HP73feRboPQEU1wFtMjJSnBMAaJLOmbWAihQdzInhFUOupOicTvYH0L//u5v+94XSN1S0d5b07uhjB83te/ZuP7Ox9mfb2Tkta+PYewhd3Wsfhi/bdyH8HQEUd0JqZRRiHKxKAKAxGYUY58xaQEWKDubE8IohV1J0Tic7AOjfcdSMAHq1t5uc4KV94t7r73c+BdCBJWdl+6fP/tC098Hnncfg7weguBd8J6MQ42BVAgCNySjEOGfWAipSdDAnhlcMuZKiczrZvQf0/2yH4P/+7/6vaGl3Z/Pp/EyLjM/jXSffzQH07ckuKOpfnsV59kemvQ++RPoLtXQ/AL26Xxhh6pPs/EYhxsGqBAAak1GIcc6sBVSk6GBODK8YciVF53Ryhzmg/7Ht8YwD6AiHV48NB6i0S4o6bpwC6Kf3EwCdxbn665G8D15jUyaVdD8AfXbV9UL/pJPs/EYhxsGqBAAak1GIcc6sBVSk6GBODK/YnXLlJ//i+zf9Ef1P5OXgvd/7vbTPTf75iVH4OQfLlVwA9L+08LnUA+qWDk2X04RQeXtvCqADSg5lJ3FevFuoHxFAxx5fN/dgppM0FEYhxsGqBAAak1GIcc6sBYCm6GBODK/YfXLlJ3/0nd/99rd/99vkP5GX93nvu9//0fafc7RcyQVA/+P/1v7zAAC1FymaLUI6FIDaDt6hK/j27Z5O0lAYhRgHqxIAaExGIcY5sxYAmqKDOTG8YnfJlZ/80Xd/57f/SQ767W9/93s/2fx7jpYr2QBo1wHKGoL3tWUIfhpm9sHDAKhbgxQHUANBC/IB9NFeoMzlQcWjrUCZ6y658qN/8Z1sAPQ73/vRfj/02Np/Dmg7A/Tv/+7/iJYeIXOGV/JFSEScoOv0MIuQfAAll8GfpKfCKMQ4WJWgBzQmoxDjnFmLHtAUHcyJ4RXDEHyKDpYrufSArpce1tC8BIuQRJdhmsQZcHQOoIe5DBPZA+rrJA2FUYhxsCoBgMZkFGKcM2sBoCk6mBPDK4ZFSCk6WK6UA6A3knI3zJxcB7TFq+BC9NP7db7zy07jvPTRbp/8yv/gcS5ET84B9XWShsIoxDhYlQBAYzIKMc6ZtQDQFB3MieEVQ66k6JxOMgDQcfmQRc6WNbs7aZK31wxuxRmUdXF6+dGOdCtOfxU8fRkmCFoWcgViC7kCcYVcgbh6PIDaSyb1FGUB1C0fsu/Zvr7hxaYvOk4C9co6GusXwX+Yl9h3BP4x1wElp7U+OrGg7IVcgdhCrkBcIVcgZXGQKBlAEyWnyYFZd1M+d0KCIAiCIAg6ge4NoJ8/SsfTr7uzWj73gocgCIIgCDqB7g2gN56krrwUl5xYxbofgLYTDr4aFmhBEARBEASdUncH0OZZNqIuBdYE3RFA2/X+0/tHQRAEQRAEnU33B9C3J0nv39vT/pMl7wmg/TorTACFIAiCIOjEuj+A5qe7AigEQRAEQdDZBQAFgEIQBEEQBN1VAFAAKARBEARB0F0FAAWAQhAEQRAE3VUA0JwA9NG3LoCyF3IFYgu5AnGFXIGUxUEeAKgWgHrXi5qudF96NlNsk72+ajg0CjFeNSrLKMTIqEru6MQH0EiRc1bMslScGIUYd60SDyoiJQ62heAklOEVQ66k6JxOlO8FL9OWn5erVADU3eSomV/rc+nZXAXs/ADQuQCgER3MiVGIAQCNCE5CAUBpwUkoAGjB0mCqG386AJ3e7WjpWaACdn4A6FwA0IgO5sQoxACARgQnoQCgtOAkVMEAKjEIAI3ohpQOQKf3e196FqqAnR8AOhcANKKDOTEKMQCgEcFJKAAoLTgJBQAtWNuZ6vly+a0/tQB6HUfb3y0/C1XAzg8AnQsAGtHBnBiFGADQiOAkFACUFpyEAoAWrM1M9en95avPHy2APrvh9ZeWNpeehSpg5weAzgUAjehgToxCDABoRHASCgBKC05CAUAL1nYA/cNvGgegt7+2c/N6+eKnS8+IQAXs/ADQuQCgER3MiVGIAQCNCE5CAUBpwUkoAGjBUlkF7wGoXYz06X2HnNFn7ts9FbDzA0DnAoBGdDAnRiEGADQiOAkFAKUFJ6EAoAVLFUDHyzG1kLn0zH27D6Ame10ebeDU8gH00V6gzOVBxaOtQJkLuQJxBQBV1m4Aevmw9IwIUsDZJ3pA50IPaEQHc2IUYqAHNCI4CYUeUFpwEgo9oAXrsT2gvgrY+bvKevtX1v2nPxh/xvDifYzkUyUAUFoHc2IUYgBAI4KTUABQWnASCgBasB47B9SXaOeva6FFIyxPOukq69m6//zR+xnP5E/azchJ9/3xYaTIOStmWQBQWgfbQnASyvCKIVdSdE4nAFBlaQPosNL9y18sPSOClAGgb09uDf/Lfz30gI4v3snISff98WGkyDkrZlkAUFoH20JwEsrwiiFXUnROJwBQZakCqH+tz9uDpWehJDu/mD+p9BIHaQH0+s6OvH/6l//jAKDDi2lGxDrrvj8+jBQ5Z8UsCwBK62BbCE5CGV4x5EqKzukEAKosXQC9152QHgegburn548ffOgEgG6RYZUCgCYJAErrYFsITkIZXjHkSorO6QQAqixdAL3fveAroUVDvCYlUB9AX941AFAAaFQHc2IUYgBAI4KTUABQWnASCgBasHQBtHm5tI9ujNmNsi89CyTa+asHA+inf/kLAGgDAI3qYE6MQgwAaERwEgoASgtOQgFAW739W8aLb08dfJFlhyLhepa3J3LQWkPKANo891eVH0bb48/muj+ASuUB6Ev/Uz60f79qAKDbZFilAKBJAoDSOtgWgpNQhlcMuZKiczrJFkCfqXHl4MX+aj1kWScKQJvr0ic2SRtAb1Zvesd5NpMMQGshgRoqiDCGPwTfNOgBbQCgUR3MiVGIAQCNCE5CAUBpwUkoAGg3wTFExODFa8dpZNllff4Y6TbcLBUAVdHXrwLdAFRS/PXVUEGEMV4v7T9/+/t/0T8bHswey408RqU58QE0Azv3UDZOsjHCdeJBRQ527iA4CYRciQhOQnEboYIB1GJkAoDe0HWnQfhSAfQVALpVpTkBgD5O2RgBVMQEJ4GQKxHBSagTAOjLcMNKMYBObrujqYwANPI6PQTfCMfgDRlEFgP3gg+EIfiIDubEKMTAEHxEcBIKQ/C04CTU0Ybg//Ef10p3S1C+8t7rl9e8m77nvdjJQqR7+e3py3/3sV3I0s2hvKlHzH4OaHvRzOvwWhd2ny5QAChfANBAANCIDubEKMQAgEYEJ6EAoLTgJNTBAPQf/5Em0KH021OwmntgTf+9OYBe++sPeQD6Z31Ju6S6LzsA6J/Zhdb9hz+932cW6KkBVBgDABoIABrRwZwYhRgA0IjgJBQAlBachDoWgP7n+qb/Z6H0549dv+QNNb3rWdphdfuevdblbKz9ebxa+4f+T/vC/9yWtmuT+rg9gHZv3l6z3HmLvMtCeFUA7Xtye7UVMDy3NaW4Ch4AullGIQYANKKDOTEKMQCgEcFJKAAoLTgJVTiA1hw1I4Beh7FyDwntE/fecO8fDxoHhBwBtGcxd2909yELoO/8L4vewHKrdgVQ1x9sf6DmdUCl90IyZJCDAWiXp+zL6+/pRCbDKgUATRIAlNbBthCchDK8YsiVFJ3Tye49oP9vOwT/n+v/L1r6BlmWBP1pmRYqB0p8tuPxHoAOF/gcAdSfRupedwDqSNYB6EvkBkIbtc8Q/Etv/9N737PqnZAaIYEaOogoBgCU7UQmwyoFAE0SAJTWwbYQnIQyvGLIlRSd08kd5oD+p7bHMw6gI1VePZLqX/VvSXl7bwqgA0uOAOoPqne9hR/8RUjzb9tlEuguAGonFUwvHqV6L/gbOMrGzw0ZRBYjewCVySjEAIBGdDAnRiEGADQiOAkFAKUFJ6EOBaD/pYXPpR7QYVh5Mpjsei8nuDhFzIEgAwAdR64PAqDPFs1f/D7e63hHTnIygRxAJbdyN2QQAOhGFQGgD7lt67E2kVGIAQCNCE5CAUBpwUmoQwHof/q/23/uCqCf3vcXYZrOAS0YQK9u7f6zf/FSR6U3LCV/iXgIXkSPhg6iAKDCG3pSRqQ6674/PowUiQCowm1bpTrYJjIKMQCgEcFJKAAoLTgJdSwA7TpAWUPwvrYMwT9bIDsKgN5qoUfNt6cvf/7k1r2Pc2fHhVUTFQqg0pVMlBEpIkX2uINzFgA0SQBQWgfbQnASyvCKIVdSdE4n+88BbWeArixC+ip8M20R0gfvqes4jAFoOYuQhg7QvmvX9hSP9TYurGounhIAtGYvuNlvCD4fAK2sFW4s0olQZQCoyiYShTja4dkoxACARpS7k2KnsBheMeRKis7pJINbcQ4jyC/BIiTpZZgmANrOBF0A0BIuw9Tr2bvsp730ft8dvAKgRqCq/aclUMmHwiB1JfrAhQwiixFxohGkj1IphMpSPoCKPqhVu5koGyM5y4OKR1spXvmk/j5Crujp+LnycAC1F4xvr2o5uQ5oi1fBhein9+t855f1wLOFzZVV8EVciL7TuMrdoXrn3QdQ8qeIe0D7QXhmJ6ihg2j0gG6/HpS0jy7e0Ve12uJEqEJ6QDU2kUIntbQric7aR/TFUkakQg9oRDs6UcmVYqewGF6x1Fwptmd4z97yUnOlnB7QcRmSRc7hnj+zW3EOL1q5yzbZl2eLkC6X/+Zjf/MjEkDLuRUnscbouf+5YQ+orwQAFYzCGzqIEoAKwlBGlAC0rkRuSCdCnQhAFTaR9OgcyVpZGAAoreybcmEUoxBkxyksQp0GQHWm/2s4EepguVIQgDb9zduH3r0OK1vy7B68ODT1X2z6ouMk0NvL4+h6R623cnaomgTQl31G4PUBdFxsNKqdrEDOAfWVBqAV8+Lrhg4imgQaA1DRQYQyogug3N9EOhEKACpxogSgGsmiYEQqAGhEO/Yl6UwuLxUqDK9YMoBms4XyWX9abK4UBaCJ2gCRA7xqaxlA/WtOeVrqjKWuEmABdFgFr3MZpk4tgjb1ej+ooYPUFX8dUxxAm60D30pD8P0fAOhM2ZwjSI/OANBQhlfsAACqs7pRaW7PZidCnQdAVQ79ANDNMqxSRQPo54/Jw+jXnTpA9QGUwsuXoX93eBYqDUDtMPzqRelNJEgHsEzFAbThQwFlRAoVKyNCANCphnOELRVzLADNp8WSyvCKJQNoNhWjdO0GAOiq0ofgs9lCGWWtwmiTihOpDKtU0QB6gzPiCk4cbUDXFakD6IiX46D7c/tA+05Ig+qOLeq67weNdIaaSJAburIJdBFAN2Ffxf98ZwQASmttrlbPoGvHfNKODoAqNFk6AFoqUxTRqyXUrhNHRJ2gcScSK6QToU4EoBp9Dzp9sSIBQMsD0OmtgQRKJtdVqc8B9fDyZbggffuzte8FP6rjzoFB6RFoEw/CXsm0DKDMcXjKiOuj45jojCxzFnMMnnQiVGEA2vTt8UpNk3aErfCuALq9yTp6OwEAHYJIwiyNIGx0IlQZAKp0iiCIkf90jWMfWAoH0LenpKvJvz3tNACvD6D+dfpvqPmuGZclvXSLs+wlqkKlA6hV3xPag2jwpokHqbmDsysA2rD2YcrIMH2T4+L242KLkOzPpgCUWSVSlQeg/Sv9tNBIfZN2OF2na04AoNtleMUe3asl0e4AyiaLpf2HjyekE6GKAdCtYJ4RgGrNAyuyt/wcAJqftAF0sgbpaofsh9tDLQ3gbwZQtxappg64ZilIPxG0HtXU1LqmdQBt1o/2lJEBQCvGQYADoMOjuv+XXKVFOhGqUAAdxyap90g7Gp3UANDtMrxijwVQWYy9AZT/q5ZXN1bjPOrFvYF0IlQhAKqxuFEUpAQAlfwe0olQANCClQKgb/9DfA5ocPeni3e9/qtHo4G2A+jS22a5VHc9p7bztPuvfxwEYQHomjfKiHQcf42z6i7GgJ2RiQmkE6HKBdB+KJ4cjiftjJ3UrAP1vgC6uckCgO6KfbkBaFPxukE5+0/ldh134wueE6GKAVBB/zJpxwN6jvaeL8yPAQAFgCqICaBX9iKkZH39KlAlfduslGqJ89Xip3sSfODCc+KmAlTtQ46RWZDwQyx5n+q890Rt/xIxSScPEc+JD6Ci8AvVWVFvL26iaqjMKniPY6Ril444qZyP+etVRW/niBNRkpWWK16yiHNle8WItvGCE9GRYP3A0tpKObYEH6nGB9RPzSZZ9s8V95dVq0tbiL/rRoJoZG3vI9nFEESQuNnkCrsRCmHzVz++/BAAmigegD7zV8En67EAOqiu+/9TbzMBdHyP2J0ZAJpIoFMAbTs920j933axP8vJQ/Q4ACXfZp0jtJvWMgJ7c9lDPLN0xMnY+leuyfBbLzaAipqs0nLlIABKHkFkTibPhvNi+0zgRPBuNslyJwDl1uTyFqo20J8egL4KI0WDMKNkkysbAPTXv/zBb/w5ADRNLAB1Nwt12uWu9A8dgmcFYQ7BL79NGQlLLUddHykbphB0nbrdKDzPiVDFDsEvvU3aIYIMg5HEmNNC1trBS/doyR3lxC9PjIAKnBx4pOwQK5vnD9KcBK+4pCEmDqbsP+cegncPORuJtBPOb1iMsfNsVGuCE2P1knfpToR6/BD8zy6/+VcA0CSxAPS5m7nZ38jpeSf+BIBOX/EVGFkH0HHRkSPP0wLo2pEwGUC9lyUA2vRtv6XXYW0HddinnIizdsFJRYqwQhmRqhQAVWnKFQGU8EMdFGJOyFftdpY6+f/Ze9cfaZLsPi9NDF/DXqdNUeTsh9cX2VxRkMzFgETvwjTHknZ2jDXYBPnBeDWGF2OI/W0GHKJscTyzM2MVDIwUotWAIPki9LdC2931b7ryHplxTtaJqJOZkRG/Z3bfrkvU6V9nRmY+FXmTvUsm8WRnAmp/uZy+Mx+HWvXby6dHkrp1t1YZ3hKuVwh3pDuJIMn40RxkEk+2F9DvPi8mY6BCAfXjlj8vViQC2t7vvr2S/HGZPfAQUL6CaC2k41meZCOgmtrHVVio13okKbsTKyRBfNmNgJJiztxKi4zTeYBb2DvJ2c7TZ6A6C5dkBghojYqA9kPL5Zk7M4mMQ+9ZGea4V5JWQYcOfJZ/sR0N6HZdeGYnjUBArw3nckk82UJAv/nYuT3P6DhQCKgQiYC2l5B/vqsvo3/RUX4ItDnt/UJ7rc/xee/xngUvKrKNgBJvQ0CZJjsWUPLtaJJQQXzZkYC6T+zLD12NU7afcAWW3KMhv3ptOfxYr9dCQGXL0GCBzb/rrfrpIn0vCUhi9dLhkgeCJOMa58lkkE4TTyIR0NFeeOyCFyIU0HfDj3ZXPNvUFtDxlT+Xvg7o3NtGoQgE1AECyrwdUa+FgJJ4ypa3gPKstzjH02t92aGAXn2fiuNbZN2j3K33ZF+bmPHcvsLuVyy4DJMyHgLa3eTo+Y6/ndP4vfG9j5a+E9Ls20ahCATUAQLKvB1Rr4WAkqx/vDD3dg691hcIKP3+LpN0BwMksGKBgCrjIaDdbd6f7/iDQE/26Oj47u/L3Qte8rZRKBIioM77VBC/JCUENLoNBQT0OhBQ5u0ceq0vEFD6/Z0mKbn3qSS+QEB3jPAkpFodj83Y5WnmLKTjcCd4q2FtruNnLj4LP3W3c5u0BbSEgDJNctiUr7HJ2n1fgVRIikBAa9BX4kriCwR0x4guw9Se+H4q6rOQjsw+9IpD3aJ70jWsPz9+5gIBFdaAgMa3oYCAXgcCyryfQxJfIKD0+zkk8QUCumOkF6KvxLI5fPPEn8h+frl/8+V9d6b760PXsDLX8TPisx4LP3Vn8zHLSMVWAjp+n7kuRgbL/vCQabLv1TMEVICRNYNUxJXEFwgo/X4OSXyBgO4Y+a04PxzuyMlehqm/ZVI1xtntuW8u4DR+1v12i+gE1F3kbhdQ5spongL6GCKgMhX2BALKvJ9YEiqILxBQ5v0ckvgCAaXfzyGJLxsJ6LefFL/oH/7mX0JAg5AJaHV5z3f9RZb4qzCd2usv1bvbu7OOGuUcP+t+uy2gxoPyxvfDihS3FGkuAUi390pS0u2v/smiaRIxtoD6fG6bvpJBkZixpMLnY/FM3MSKxAz6SlxFYmYQ0F/9eLj2fHVV0F9AQEOQCehFLRtpbIdCObrDO+uL1dvKWbwbPyM+6/Pt03u0b/sR0OnPsCRl/T+MgDJNchgfwAioBIxqxZXElwRGQEULUTxzKJ4kvmwyAnrxT3vUc3ovTgioEKmAelKd6S4YAbWRL/xXd8DLOrr3fvwgAT1Pbn9yk4C2N6SIXkCvz6ARRtQKArpdEiqILxBQ5v0ckvgCAaXfR19x2URAPx/fevO7L4ofQkADWEhAqzPlBceA2qQqoJL28mHUcnkB9fmLmBtzkLfN5uGSjIlbQCcNEttQUEF8gYAy72eRxL2X4ywQUPr9HPqKL1sI6LeftHfe/PZ/+GW7Fx634gxBdiH6mb3uNK2A9ue9v/lq/Iz4iMfCryOg6+yCF7WXC2gTZDkBpe76OwMjoM0/YgklkzjELqCjUe4yrQ0FFcQXCCjzfh5J/L6UQkDp93PoK75sIaDffNztgP+8OfqzN1IIqBfCOyHNnPlOUl8r1Lryp/PMBQI6+yl7VHFJAT17DWDOrYWa269JKpFJHOIW0H7KtTMrKMl0YoUkmTaAgNLksClfJ0k5acYnkX+5hYDS7++9r0iStE3FW9atBfQDjICGIxbQgr5654hhN/uherDInZCenrQE1HsFspSACha1sZosJ6DDGB4VyrVJ8gyx0n4oGQilkrhELqD9g9pBgwTUaRKSBAJasZiAKnxFUN+U133OTXL9y1/357QLaegdLpp7fZddYzeJ9aVU6BUzu1bkUEEIIKCCGmsKaHvSxE2jIN6QSRzcXfCfNCcjfb31MaAv/+TKi3N3sGQ+vgKyY0C763vO/QUV3eDmy31lq6r3gn+qzLP9IRC2p8kLhmhztcg0yTIC6luBFtDrS6vv+tCpWM6uhbqTrcg/sLQfB+6HCRRQwVZYEEc+k9pNeqCAthvzM7spF8znybeV2zcUZUkE8YY/Yc1n76wwSZhUSL7ZjqNSceRfVlpumUNl9y3PTSL6vtMM3Ld7PYgkkllTNnVaayA7S0k+5GF67fgAoWuVqCAEgX1lHQGdTP/AMeqrX5skYyDj5yusa4WrhU1OQvqiPQnp64sW/bA+Kf4XmwrogbKq0YuzAkp+fA3EJyGd2st18rfhPNdyWY1udsd7HutrNjU3UJo+c+Bm2cU4n2zK65ehPz+Vra32r5hpRddRHQQC6nWuDVlUSUCvF3ma/sGGaDQq0/lkaR0AQK6FGPG0CrVKVfZ6dTWJS5iASkfLu1wluXr2nkdh3xH6huymXFZimB8lOU1EQ+7DPOcFdDwO14sz+Uu4Qa1m8E168DGXZMJSAlq3siDiSMSktJcESkAFRdru2s0kM35HJvWDNjYfehxer394njp0HicZ/6L+oaQk2WvtdZGkw1BBCOR9Zfh9wol7LY7oK6ndKlT7hsWZ/mKrIqBCJ7dbuUk0vqzYS6i0B1NJXHoB/faTesjz6+LX/sdPajEaDYCuLqAv94RBjl+cE1Dy46vgcxb8sXVQ/kL0vaa2TQ6jgdPD7DAqK6CVcba0D66q46Vdq6vndtDU1C+3T5+qolerjIpUNAJaWutl/7VzvwhaW3fvGiO7ke6teOr/nvYFM4rEZWlW+6Pf5nI98mhVUE5WEWbukz0iAS2nCQWFu+M2+yGc6Urr1lkUWiRYQNtf2Pw509WzTxB7q0W9aQ3YDit8ZtLT287R1mZmfs0YH0WAgIYsiaWZfEa4MIyTuDWES5S9cPaT3ucY7gmPzoIdUoj4c8Zl+q8cXXR3BdPOnf6z0yRtpxxntT5fPzayvIK+UrZriX6SSAXUnjldHL+1U7duaj8W8hXbLtQsRKM1nbC/ncergsfSSiUtcp7+3cZ+lZgoxIi382vsUZArFSalrF/ufSek6uLzFR9Uh4FOr0MPAZXieRmm47U98dU9k6wzlk4jYT3N6Ss/AnrpHc3QZ2Wg9rAmT++sT/Wjfvi09s+yrSStUT41v/Sx6Pt3SaxWZXTr9ck62IvRdsJZN3M8dX9QMzXtCl7rw1GSoL0f5VhqFQU0ZMTGCWQciQ0R0CmBuW6u4kqFV4LxsOb0vfYnXbV/cdTH5rPQzaymRpZbIhWac+h8Q5FpkpAc/ZwKWwC6JKMR0NBKgunavNyvRe3vMM1vHn30ylTpPjLsYGkfGlleyZeVztdGgwfXGPrFEC+0n50HWby935bWP16ft3/to7XpkRcprS8Oro/O/0bqW65kKpAlph80ovj2veC/uNjM+PLzEFBv/K8Derp+KGgQnz4yPD3ZP/yoPasbN63/eSpb/5SUq03tsR6Dvfz6sghIMMUo1Ajn8lc0/l1uncRGlsQW0AjirEE0SajtXtWHZB+rHjxeb00VcF4RThJLKkJ+r5guTjMxgv5G5STbE5RE1J+WCXv0LtIAACAASURBVLJ2X9meSJJc5nhgkuCVScl+VroRooVTU0B//vNrretxQPvamIdhv/PwnvViRSWgJ+tk8massH42abkmngJ6EJ2LFMTCC38jnZV9+n+4dbYEBLSicuqK7ZN0QEAZokkSTRBIBQeSOKCvMCCJSzQC+vOf0wbat26vSmRrWG+Q9nuugP5Z82Y92NkdUFk12ImAtsdwzt0M/ga8LoHhjVGoQZ4F74tRqBHRJFn1BMThIdMkzwkzz5pXVJxlD5dh8sYo1EASlx1cB9Qbo1ADSVw2OQt+MQH9h9VQ12/MtH59KNprDFlnc7f70Nv32jO9p7vgO0Wt3rs0+bD5XFss9l3wgjOQbmMHCz8EdAoElCGxJEahBgSUAUlcIKA0SOKycwGlD29yD1TtBPTU7kQfSWP7pHuvv/LlWEDfDp/vrphJtVwTmVN19jl7DaYb2cHCDwGdAgFlSCyJUagBAWVAEhcIKA2SuOxcQMf82x/9/Oc//4fl77Cth3uaH63RwNYgD8P1h966AtrJqX1LoaZN3ALaHlcgO/LzaA2TNoe5DuIadBZ8RB0dAjoFAsqQWBKjUAMCyoAkLhBQGiRxSUpAz+d/U4148gI6uOLJGhBsXh1uRVkPcNJnwduvdndZj19Ar9+Hs2/an1vVP2snVNh1QCPq6BDQKRBQhsSSGIUaEFAGJHGBgNIgiUtaAlrJ57+dF9CeQaWmA5m1bc4KaD86uAcBlYYbHwN7+Wnvsw+8E1JEHR0COgUCypBYEqNQAwLKgCQuEFAaJHFJSkD/Tfmj6p/FBbS5u/p7n+3jGFAp42NgL0+t/e033gv+RoxCDQioAwSUIbEkRqEGBJQBSVwgoDRI4pKYgFYDoKJd8Dbeu+AP7bO0BPTQjm62B8oe7Ss2nYY7cpKHge5g4YeAToGAMiSWxCjUgIAyIIkLBJQGSVySEtDzf1YdAUpdh2k4CYm4DqboJCRLQPu3TjvYBS9n/PefD/aRo52cXrSUPAp0Bws/BHQKBJQhsSRGoQYElAFJXCCgNEjikpaAXm3d+9PROQnpymWYCAGtjgRNSEA7mt3tL/dvvrzvznsfrh5wos9o2sHCDwGdAgFlSCyJUagBAWVAEhcIKA2SuGQmoO2146tzukfXAa3GRZ0L0RO7oGvZvDSsnllnwS9ze6GrLCOgp24yDMfKDiPH1nWoCosdLPwQ0CkQUIbEkhiFGhBQBiRxgYDSIIlLZgI6nIbUKmflmvU57ZNbcXYvtk2ok5CK4o9qL+s+vj6LCGh7t6dTe/2lQ3tA7BUBNdFTbB0ga2wB3ToLiBxLKraOAiIHfQVIiUFA24utNzrZ2mVtnvWDo3W39OZFUkAbVb28fugGSxe9zRDLEgJ6+WPqP/U4TKN3IwEljzfYwbdPjIBOwQgoQ2JJjEINjIAyIIkLRkBpkMQltxHQpFhAQLtjFAaqU5LIEVCbHSz8ENApEFCGxJIYhRoQUAYkcYGA0iCJCwR0x+gLaDWYOxnhPDbjwBDQ8/6WuHkgoAyJJTEKNSCgDEjiAgGlQRIXCOiOURfQ5zv3JPdWQPuz4HEZptuIaJJAQGkSS2IUakBAGZDEBQJKgyQuENAdoy2glH82F6yyrgNKHu26g4UfAjoFAsqQWBKjUAMCyoAkLhBQGiRxgYDuGGUBvfhnP7w57HQ/VA9wJ6Qao1AjokkCAaVJLIlRqAEBZUASFwgoDZK4QEB3jK6Adue/N3RDnS/31aAo7gVfYxRqRDRJIKA0iSUxCjUgoAxI4gIBpUESFwjojtEV0ONo//tFNauxzu7oz2N9ear2Iv0uO1j4IaBTIKAMiSUxCjUgoAxI4gIBpUESFwjojlEV0P4S/e1l9U/W43N976jhAqoOO1j4IaBTIKAMiSUxCjUgoAxI4gIBpUESFwjojlEV0P7em9YN4Avrokwny0YddrDwQ0CnQEAZEktiFGpAQBmQxAUCSoMkLhDQHbPMveBD+PRxSYxGkUKhhkoQFfaWxBbQCOKsQTRJogkiTWJJRQxxVgBJHNBXGJDERboRgoCqAgH1AAK6DBBQhmiSRBMEUsGBJA7oKwxI4rKJgPqh6luREJGAMq9HNNSPXfBTsAueIbEkRqEGdsEzIIkLdsHTIInLjnfBQ0AhoHIgoA4QUIbEkhiFGhBQBiRxgYDSIInLjgXUJyAEdFl2sPBDQKdAQBkSS2IUakBAGZDEBQJKgyQuENAds6qA4iz4/S1x80BAGRJLYhRqQEAZkMQFAkqDJC4Q0B2zpoDiOqDn/S1x80BAGRJLYhRqQEAZkMQFAkqDJC4Q0B2zooDiTkgVRqFGRJMEAkqTWBKjUAMCyoAkLhBQGiRxgYDumPUEFPeCrzEKNSKaJBBQmsSSGIUaEFAGJHGBgNIgiQsEdMesJ6Cnbt/7gT4MdAcLPwR0CgSUIbEkRqEGBJQBSVwgoDRI4gIB3THrCeih2/V+pI8CjX/h/2/+3d/7vY9+7/eof5iX3fc++kcKQeKZJBBQhsSSGIUaEFAGJHGBgNIgiQsEdMesJqCvD93A56l47zOiQfQL/0f/5b/3t3738h/xD/Oy+97v/t0/+J9uTxLNJIGAciSWxCjUgIAyIIkLBJQGSVwgoDtmTQH9sHn0fNcLaGER+8L/0e/97r//H//gRv7W7/6dj2430FgmCQSUJbEkRqEGBJQBSVwgoDRI4gIB3TGrCWh3DhIvoCZu/uDv/W0FAf3bf+cP/tHWf8lOsQV06ywgciyp2DoKiBz0FSAFAqrMJgJKngYf/bdP7IJ3wQgoQ2JJjEINjIAyIIkLRkBpkMQFI6A7ZtsRUJv4F36chOQAAWVILIlRqAEBZUASFwgoDZK4QEB3zLbHgNrsYOHHZZimQEAZEktiFGpAQBmQxAUCSoMkLhDQHbPJWfD0ZZgAmAd9BYhBXwFS0FeAlM0FlPGnmpf7anCv+beHGfGLg02uA0rei3PrjgWiB30FiEFfAVLQV4AyEiWCgMZ0JyQAAAAAgAxYSkAnQEBrrt0LHgAAAAAgAyCgawro+VhUBnrxT3IPPAAAAABADkBAVxXQ86G54jw/+QAAAAAAUocR0I8+mm1dCejp4lG9VR4rq2ouMTQ5BvRYN+sE9PWh6D52HE7I2fh4yDUF9FxNtq3/YAAAAACALaEF9KOPaAO1BPTPmqG8+lDGl3trXG8koN07//VdK50tb4dB0YuTbnw85KoCCgAAAACQO6SA/oPqlt3/0UzrU+OQF72sRjEvClm5ZHtkoy2g1YDnu0ZD2xbVKOnlafXs0J2Qs/X+aAgoAAAAAMCKNEr5AwnnkYC+bX5WJnlqd8U353bbAtq90ypnt9e9aXhqnm2+Bx4CCgAAAACwJtQI6P/zo48++ugf/OB3+NaDcjZDma1CHpph0UFA+3eOhX0S0sVH3w2DpJufngQBBQAAAABYEfoY0H9djXjOCmiz27w2yeEO5/UIpyWg9L3P6+NCq8M+D80liTa/IlE8Arr1rQtA9KCvADHoK0AK+gpQRqI8lID+f5V8/t9iAW3GM/uXxwLavtOek9ScBN+dvFTvgz92jrodOgJ6Gv6Q8Znuc88mcLPs8VEjoVGooZLEKNTQmSQas37NmWMLKNMksb4STxKjUGPVSWJJBdMisTmEJC5G1gx9JYQ8kyx+L/h//R/8qBoE1RfQ57uivShT/Xr1YgR74HUEtLvJ0Xl6rc+5Z1MyWfiNQg0IKNMksb4STxKjUAMCyoAkLhBQGiRxSUtA6wHQBXbBH9qPdXeiPBQfRrAHXsVCquMK+qlg3+1o7plDJgu/UagBAWWaJNZX4kliFGpAQBmQxAUCSoMkLkkJ6Pk//cEPfvBf/OA3+NYjAZ09CakVrfqspX6o9NReP/RUvP8/b78HXsNC6rHd7kL89v3e5565ZLLwG4UaEFCmSWJ9JZ4kRqEGBJQBSVwgoDRI4pKWgF5tPRZQ/jJMnWg1VwrtBLS9OmjV6M2fbb8HXsFCDkXx23/aCuhp2Nv+dv6ZSyYLv1GoAQFlmiTWV+JJYhRqQEAZkMQFAkqDJC5ZCyh/IfrKzIYL0V/aVR/rz4Kv395+D/ztFlJdYL8/3OAw3GL08tfOPXPJZOE3CjUgoEyTxPpKPEmMQg0IKAOSuEBAaZDEJWsBnbkVZ3fa+39/N5yEVBR/9NCPFkawB15BQP/w+/5418vPdnCzGhiee0YUymThNwo1IKBMk8T6SjxJjEINCCgDkrhAQGmQxCVvAW1v8t4dA2kJaHPZoeq89+HW8O9/348E9q02ReUseEtArROv5p51v90ik4XfKNSAgDJNEusr8SQxCjUgoAxI4gIBpUESl8wEVIsYzoFXFtDhckyVZM496367LaAGrEqxdQBPbAHdOguIHEsqto4CIgd9BUhJSEAjuAr9eUEBLd7NPSOKZPLt0yjUwAgo0ySxvhJPEqNQAyOgDEjighFQGiRxwQhoCM93zAXZ12XbEVCbTBZ+o1BDU0Bf/qSdGc8/6eZKdbCIsHNCQBkSS2IUakBAGZDEBQJKgyQuEFB/DkUUpyBtfQyoTSYLv1GooSmgh3ZmDLflerl/e3lZdnwIBJQhsSRGoQYElAFJXCCgNEjiAgH15xiJf6oLaH+m+5uv5p4RRTJZ+I1CDT0BfbnvLklw/K1uBPRUX7ThJ6Iz5CCgDIklMQo1IKAMSOICAaVBEhcI6I5RFVD7Wp/W+f7UM5dMFn6jUENPQE9vW9N8/ulfjZQTAnobiSUxCjUgoAxI4gIBpUESFwjojtEVUNwJ6SpGoYbmLvjGNF8f3o2VE7vgbyOxJEahBgSUAUlcIKA0SOICAd0xugKKe8FfxSjU0BfQ49vxmOdReI1aCChDYkmMQg0IKAOSuEBAaZDEBQK6Y3QFtD22tb0x6ewzh0wWfqNQQ11An3/61UhAj/R3hKWSGFErCGgQifVaI2sGqQghsSRG1gx9JYQ8k0BAlVEW0Pr0/qIY9rbzz6ZksvAbhRrqAnps5sy7Y3NxhoP4Hl0QUIbEkhiFGhBQBiRxgYDSIIkLBHTHaAtoffvR4SDPuWcTMln4jUIN/V3w9oPzUX6FWggoQ2JJjEINCCgDkrhAQGmQxGXHAurHLX9erKgIqAqfPi6JWbS6B9EEeSzqf//69//8kXmwGrJpYgtoBHHWIJok0QSRJrGkIoY4K4AkDugrDEjiIt0IQUBVgYCuTDRBWAH935r98X+8XhIIKEM0SaIJAqngQBIH9BUGJHHZREB9BAkCuiyZ7P4wCjU0d8HfBnbBMySWxCjUwC54BiRxwS54GiRx2fEueJ+AENBlyWThNwo1IKBMk8T6SjxJjEINCCgDkrhAQGmQxAUCumMgoHIS25RDQBmMQo3EkhiFGhBQBiRxgYDSIIkLBHTHqAro60PRU13ss3/eXvkTZ8FHFAQCymEUaiSWxCjUgIAyIIkLBJQGSVwgoDtmUQF9uR8JKK4Deo4oCASUwyjUSCyJUagBAWVAEhcIKA2SuEBAd8wyu+CPRX0p8+c7+6ZHuBNShVGoAQFlmiTWV+JJYhRqQEAZkMQFAkqDJC4Q0B2ziIBeJLO+MP3J3t+Oe8HXGIUaEFCmSWJ9JZ4kRqEGBJQBSVwgoDRI4gIB3TGLCOihHeQ8DjdIqmy0vyMneRhoJgu/UagBAWWaJNZX4kliFGpAQBmQxAUCSoMkLhDQHbOEgJ6KdoxzdE/xzkovWkoeBZrJwm8UakBAmSaJ9ZV4khiFGhBQBiRxgYDSIIkLBHTHLCCgrw+tar7cv/nyvjvv/fJqO/B5Kmwv7clk4TcKNSCgTJPE+ko8SYxCDQgoA5K4QEBpkMQFArpjFhDQfgD0+a4Yznu/CGi7P/75rhfQwiKThd8o1ICAMk0S6yvxJDEKNSCgDEjiAgGlQRIXCOiOWUBAD9ZlP+tH9QvdOUi8gBoPytKnNaAotg7giS2g6/92dLhdYUnF1lFA5KCvACkQUGX0BXQ4y7072PP14fKKLaDkafBe3z7Ly39eGOpFzxqJjSVhBJTBUC+Wfp0lsfEBo1ADI6AMSOKCEVAaJHHBCOiO0RdQ4hyj6rx3cgTUZn0B9XQKLsntQXyBgDJN6Dgqs8izxyW2ejYKNSCgDEjiAgGlQRIXCOhVXv7J2boO0fWmge8GoC6gw8lGA8fi/e/JY0BtPAXUUysMWURhVMvXYqkgvjCe5ZkkHwHVGS1PTEC9/pwlg/hhZM2CpWKve1b2N4tmgYDSLLmPx6/GgsuPJxDQaxzqfc4iAT3QV2kXvRuCuoC+3LsZWwHtz4K//TJMEQmoQhCd/bu+SSCgPnHSEtCy9JsoiwXxxsiahQuoxuLsVSL2vuKNUagBAaWJ/WtTPOMxvhhRq10KaOtkEgGl9E36bhDqAkr9lZWA2tcBJe/FuYWAKkiFjoBq2A0EVGnCkHESE1CMgHIb0Fi+T/pCJvFkwUNYPNmFgKrIlsrYg4qAbjEKQibxBAJ6hawEdNDLYaf7oXqgeickCOjtSSCgPnE8O0vkUgEB5Tflt0+YeARURyr2OqplZM1u6Cu3x4lH++JJ4gkE9ApZCaill8f+gvTVQZ+q94Ivfbu64Yp4AAEVJvHFiFrdchKSglT4TeD4BdRrg7NYEG+MrFmwVOj0FZXF2Q86CQT0OuF9JSnt0+q1SX+zXUNAf/az2dbPd2++eqlu8POulqqiv9/5seifVK55ujyrz7Y51Je5fDt+0ab+4KhpPXzYN325f/O/PvTXyySHD4PRFtBh2LNWzfZPqTMf66lzeZHcA+8toH57ywxdRENA49liQUAXFVCfjUXkJwuUzT/iUmQQTyCgfkmiOXIZAhp9X0kriSeJCejPfkYbqCWg/0ujgh+e2p/Vy7WLtnf9qVzzz5qn70YCOrw48PowmGUvoEdbNy8CWn2w/XTcAjoapD2NnflgTSEXbwE9N6tGWX83dJFoBFRh/65vkpwE9ObR8k7ZpCw3UlF6CsHM8iP/CkcF8SUnAdVYnOMR0L3uVjWyZhDQkCIQ0GUE9O9XjvQfzrSubjD5tvXG97+vfrZ3mqyGK9vxvVOjpRcbq97rd8HXH7w8Gw0BHptxzuYO6W3TS5nKai/P2herp//7HnbBjyM2ct2/cJoT6BABrc/mFVmooYskJqBeVbISUJ8pQ8bplE1YgztcI5ojl9s8NwTxZS8C6nUcKBlHaXGOZ7cqBJR6VeuLbSTaF08ST3YuoIWE80hAa4c6tTeabI5pPLW7y7tnXRvLKscv9ozOyWmbdkdPNtUuL76139VkgVtxBvLpowfl+NmFKx8wTJFrnxMl8SlCBdkmSXHrL1SDnCYOtoB6lW8mytUuMh+n/fT1njYfpPSaR4v22vED/yDbIExiSYVX+baviKcw11dunkMeGWaT3B5EJ8kWrNBXNFb9Gn3Fr8iiSTzWtBH1FfFGyJXNbz8pPlAbAf2/fvSzn/3s7xe/w7fuTqLpfjZWeBj2M7+1dXQkoPaLPQd7n/REMZun/U2EIKAdbhe/YgbspvzWZS4yAb38PQIdr8lMQOVTeE5AH2/pMm2Hk3+e67U3d9tBQGWdZW/biRsFVD6B85AKCChFt8K9KY6i9sWSRLwF4pJsQriAfverH//aL9V2wZ//VTXiOSug3alBloAO597Ug5fdCe+9QNpnwU808jScuzR5zzrV6Z37rg4RCSjz+uwu+NEr/SFtxE4AwxXx2C3Knw7FfIB6nQriuzNn9rTZsv2brtbLaxf8Wb7/nIxjf1ZQ6MqBI7Igs71WWEKw/AiKUUF82c0u+O6RZBKTcVROWFPbraqwYsEueOpV60SE8Dil1yZoNol8LnFJfE7svbKuvSWJJ9vvgv+i+PW/UBLQ/7eSz/9TJqCWiA5qWGvmdQGtjiRtj488WmfqdHX6M5MgoEIBbV9vjgl13zZskbL71NVlZuZ84vbXlsN2o2SKUkH6T4z+Cj7R9eu2lIJ73WQnoNTRoH6zyHnGzqkrvZaYNdT8opL4WqxAQMeLjDSILzsT0HYZujKVyTieBx0vfO0GDb3xujwqmcSTHQlor27WuoCc5GScZuxh8LZuSjNWem3sYZqNnmtskjPX5935f22ayPovmcST7QX0u8+LyRhosID+q3/nR9Ug6JoC2p0tPj4JqX6hPwYUAjrmStf225R3T1uHZDcf16Si3mKdy9H4o5/dtGsvuyRVRHjhwH5VQjtSjgJqT4lO0kWzaNpo4p2+Ajox16bD+PZamRIIlp/ROJl4kviyNwGdimRJDQWScYZvoNdiXkmicTqU9eOGJN3SMv6bps9nkniyKwGdThV6DGR+Dg0rBPuRZ5JymOGzYxhzSdo0o3eoLNe/wI3WcERZNoknWwjoNx875wl9oCOg9QCot4DesAu+odrdfvlg+153XOjuBLQfuW1P9B+f965/FjxDkIC2L42+yXonma7xvYfX3HWZm0R+5erpKsAmQwHtXnDXjdfi+HY4ca+1NjXeAtr4s/WHUBscaZJu20e+TQXxZX8C2r7U+wBhBGQc9juC/+Lcfql1vjEItW/8zXb6nqzXTgfW7G4i/trky74ElHozaM+KU8QzSbsXzv46SW3JBElKGyqo3/Lj82Xfl0gEdLQXPvwY0P/kUuo/L36Db00KqHMSkq+Atm+PPlAb274EtLsaaiug4yt/6l8HlCNYQGffVklCBfEtEhIkXwH1njBUnE36iiDJaIybtFi5Cg86sfvtxDJSEfZ9sndX7hB1ycEAtv3SI1uyJP0n5V+x3dH/vhr1bkSdxciaxdJXJG9Lxu3dL9wbJRG8TSbxJIJd8A4L3oqTFtDpZZjEAtqPnRICWo0n7ktAn+/sa5yO732kfSekGSCggvchoMz7VJxYBXSlJFQQX/YgoMv0lcn+1LBNeTfY7TNuf2WvSKCAXnuXTOLJDgRUpa9ss+qnkvgWWXCaeAIBfedeiH4ioJVjMiOgx8K69nzTtL24PXUW/IdnXZQF9DS5qKl193fte8HPsbdNOQRUAAR0uyRUEF/yFdAr7+fQa33JRUB301cgoDXRCqhzK07LNesDI99yAjo6bLJt2p2i9EcPrZW+G5pGfSvOo23Ip2Hf+9vpMxcIqLgIBJRpksOmPJ5e6wkElHk/h17rCwSUfj+HJL5AQBs9PA4X9Jy4ZnOGEXsM6Gk4H946Gan+ebDOTBreVURZQA/2NfYPXdZj9ZePn7lAQMVFIKBMkxw25fH0Wk8goMz7OfRaXyCg9Ps5JPElMwFNC10Bfbl/8+V9N0r7+tANdVYHyI6fEZ9NU0Cd96kgEFAJMQtoPBuKFXutJxBQ5v199xUIKENafQUCWgMBVUZXQLtDB+oxzuHSVNWg8fhZ99stIKDiGhBQpkkOq+d4eq0nEFDm/X33FQgoQ1p9BQJaMxLQLwr3JvAQUD90BfTUHiHQHTlgKef4WffbbQE1HpQ3vb1iEVkVjSJX20wbFIKiMWELqM/nYplDZTRJlIrEjCUVPh+LZ+ImViRmFuorKmvtnc3mDPrKWECde3BCQP3QFdDu8M7Xh+buUL1yFu/Gz4jPZvLtkwriWyQoiNMAI6DM+1Qchb5y/b44O+u1nmAElHk/hyS+JDACKlqI4plD8STxZcMR0L/x3zKDoBBQIQvdirM6010wAmqTyYaCCgIBlbB7Ab1SQpSEu7meVxII6DnyvpJcEl8goPT76CsuGwrob/7l18X0NvAQUB8WEtDqhqSCY0BtMtlQUEEgoBJ2KaCjeztfQyKg3kUW7LXCe53PBfGGTOICAY0riS8QUPp99BWXTQX0u+8+L4ofQkBDWVZA+/Pe33w1fkZ8JIsNRQkBJTCiVnsU0LJ5RyhqTrNyuPlNsMVWSSafpG4lPl/E0I28DBQCyryfQxJfIKD0++grLhsL6He/+rE7CAoBFbKggNpX/nSeuSS6oWgadLeEjl5AIx7V2k5ABeJH9xW/iekUKU3ZGKzPXBlaNj2ufGw02HrdfxzVcG08/kAIKPN+Dkl8gYDS72fRV6LeCLkCSg2CQkCFqArosJv9UD3Y7k5IyyxyZdBqqPGAdjTr4hSS33Tl/SUFVGJbHU9PQ5KnC8KP2QXqH0bUeEEBHTdp4lg7zyXpyjGP8k/SRerHxvPz4xrn+g977G78PZQVVTl3PZf1zKas2LIhoMz7WSSRfOu5lsQXKggBBDSuJOduRXWl2GwSb8gkDrSAfvfNx5NBUAioEO2z4JvBzeYuUcvdC957QOr2Ra5aIsIEdPyNjmrv++eQk+R6islzataX0mI1g4A+PbUCOnjoVSPtP7OggIoscNqk3+vtNcDXfLSfgreuFOtK5sYiFY+TbiwO0Oz4H76S9NOynVzDD9m2YgcCKukr1+MIl+a+WSRrOCaJoMgkLJ1kg1EtKghBYF+5WlcgoILZPG4RlESlr0yjhPVaoZQ33UUoolsI6MU4p4wuyAQBFaJ+IfpqdLM73vNY35r08mKtpeNnDlcX/nmJG9O36LqvcZvIxaRsh4KCNllcstmXiCiWFQWdYu0joM2o17WaT09lZZC1R9bp2geNWV4e8QJqf2YZAfUYvGwda+gzog/Ns6ptzRKcpBtCbR47w6iUtLf9kx45poOUnegKMbJmS0nFMCnYOKJ9Iv1ULMkvK9I1XDuL6NFy0Xevc/dfBXnxMInfjCaKm6QPKobrtV7LJhWEIKivSI7GniwHbhzRWntUI3DVPwpC9xVxlZkk3t/frqvwdBSA6I87FlA/bvnzYkX5GNBTOzPaneyH4b5IzrMp7MLffw9iNmwUdtOSWT0LqkwWfucj3vpJ/FrZHtEhUDUSG7QWOk8mHjHrLQkbpvfo86NS5VMvndWLjVG2P+o3y3Ynuz0W+tTLZ/Vq3cgIwssEtJ/vnnv87D8qaMe3k2T/AmpjhO3K0UhXKaD91Nl9ta0xeUuYxFcqpCuW6R9GxPHseCWxZ0W8ihsk1k0iPNSic9CKfsCD/gAAIABJREFUbl1rNxAU6Sq1j4gkw9eX6e9lDJdWYY9ZRAahEfQVut+KsDdc/fwqRd/wx2XmliCvItYMGTJ61Gj+qU9u7L8IlcO3mNkPTzcqhopIvHY+D32l6ztdS+Zrk/iPKvmTMxyYXfAOEFAh2ichvT5UjtnvYz9ZNjp9NmFuQ+G54iG4abntkvQrj/AabhC/T7tbZO/1YUchqjLx/knDp9HTZpd680/Z/FP2A6JP3Whp85GnsvuM/gjojZ1FFmeeTAV0Dp8gVpcU7N8l8JWKc2CvGT4fvmJ5tDIEr1duXLG0NR5HXz09y4xmGlNiPMGHKde9163qWeXj80x/62JfVjyxZWv0hSukmN56ZTSfPD5bjj/Zfd63Cgff3ppk3WO2SjkePer7VzPkP+kqzdtGlFtVQMFiZ8EH8Onjkhi1SmX9vwiC3EqhUuXpqfof92bZ/DeienX8Cdk0sQX0tsxXiGcWRZMkmiDSJJZUrBKnrNcJt6wYauVSSLI9JmA6dH989W85OyVY53B/a6R9ZXsyStJ2pu5H9T+6e0k3QrLBSgioEAjoykQTRElAr/JULe2Vpl7Mk7FVCChDNEmiCQKp4EASB/QVBiRxgYBuQkQCyryOnZkOOpNk5QvRz5wTb0QFQi/D5I1RqJFYEqNQYwdnwftjFGogiUv8Z8H7YxRqIInLZpdhgoDeDgRUTmKb8lzuhOSNUaiRWBKjUAMCyoAkLhBQGiRxgYDuGAionMQ25RBQBqNQI7EkRqEGBJQBSVwgoDRI4gIB3THqAnq0znRvTom/0F75M/gs+NsxCjUS25RDQBmMQo3EkhiFGhBQBiRxgYDSIIkLBHTHKAvoy31jnNWNkIZnrYAGXgc0rY5uFGpAQJkmifWVeJIYhRoQUAYkcYGA0iCJCwR0x+gK6OtDrZ7d3Y6e7+ybHt16J6SbMAo1EtuUQ0AZjEKNxJIYhRoQUAYkcYGA0iCJCwR0x+gK6Kkd+mzv936y97dr3gveH6NQI7FNOQSUwSjUSCyJUagBAWVAEhcIKA2SuEBAd4yugB7a0c32ZvDHRjkbTsMdOcnDQDNZ+I1CDQgo0ySxvhJPEqNQAwLKgCQuEFAaJHGBgO4YbQF9az84NOOh3UvtrvcjfRRoJgu/UagBAWWaJNZX4kliFGpAQBmQxAUCSoMkLhDQHbPMZZia3e0v92++vO/Oe28HRc/DfvoJmSz8RqEGBJRpklhfiSeJUagBAWVAEhcIKA2SuEBAd8wyAnrqzkUaznu/CGi7P/75rhfQwiKThd8o1ICAMk0S6yvxJDEKNSCgDEjiAgGlQRIXCOiOWURAX+7r3e2n9vpL9c737hwkXkANWJVi6wCe2AK6dRYQOZZUbB0FRA76CpACAVVmCQG9uGZ9lGd3sOfrQ/FuJKDkafCZfPs0CjUwAso0SayvxJPEKNTACCgDkrhgBJQGSVwwArpjFhDQi2pODvKsTkkiR0BtMln4jUINCCjTJLG+Ek8So1ADAsqAJC4QUBokcYGA7hh9Aa1ufzQZ4TwW739PHgNqk8nCbxRqQECZJon1lXiSGIUaEFAGJHGBgNIgiQsEdMeoC+jznXuSeyug/VnwuAzTbUBAmSaJ9ZV4khiFGhBQBiRxgYDSIIkLBHTHaAso5Z+1gNrXASXvxZnJwm8UakBAmSaJ9ZV4khiFGhBQBiRxgYDSIIkLBHTHKAvoxT/74c1hp/uheoA7IdUYhRoQUKZJYn0lniRGoQYElAFJXCCgNEjiAgHdMboC2p3/3tANdb7cV4OiuBd8jVGoAQFlmiTWV+JJYhRqQEAZkMQFAkqDJC4Q0B2jK6DH0f73i2pWY53d0Z/HojLQy4vkHvhcFn6jUAMCyjRJrK/Ek8Qo1ICAMiCJCwSUBklcIKA7RlVAqxPgOyrnPFmPz9W+9/6+SASZLPxGoQYElGmSWF+JJ4lRqAEBZUASFwgoDZK4QEB3jKqA9vfetG4AX1gXZTpZNuqQycJvFGpAQJkmifWVeJIYhRoQUAYkcYGA0iCJCwR0xyxzL/gQPn1cErNodQ+iCfJYbB2gRzZNbAGNIM4aRJMkmiDSJJZUxBBnBZDEAX2FAUlcpBshCKgqENCViSYIBPS2OGsQTZJogkAqOJDEAX2FAUlcIKCbEJGAMq8nNtRvFGpgFzzTJLG+Ek8So1ADu+AZkMQFu+BpkMQFu+B3DARUTmKbcggog1GokVgSo1ADAsqAJC4QUBokcYGA7hgIqJzENuUQUAajUCOxJEahBgSUAUlcIKA0SOICAd0xqwoozoKPKAgElMMo1EgsiVGoAQFlQBIXCCgNkrhAQHfMmgKK64CeIwoCAeUwCjUSS2IUakBAGZDEBQJKgyQuENAds6KA4k5IFUahBgSUaZJYX4kniVGoAQFlQBIXCCgNkrhAQHfMegKKe8HXGIUaEFCmSWJ9JZ4kRqEGBJQBSVwgoDRI4gIB3THrCeip2/d+oA8DzWThNwo1IKBMk8T6SjxJjEINCCgDkrhAQGmQxAUCumPWE9BDt+v9SB8FmsnCbxRqQECZJon1lXiSGIUaEFAGJHGBgNIgiQsEdMesJqCvD93A56l47zOiQSYLv1GoAQFlmiTWV+JJYhRqQEAZkMQFAkqDJC4Q0B2zpoB+2Dx6vusFtLDIZOE3CjUgoEyTxPpKPEmMQg0IKAOSuEBAaZDEBQK6Y1YT0O4cJF5ADViVYusAntgCunUWEDmWVGwdBUQO+gqQAgFVZhMBJU+Dz+Tbp1GogRFQpklifSWeJEahBkZAGZDEBSOgNEjighHQHbPtCKhNJgu/UagBAWWaJNZX4kliFGpAQBmQxAUCSoMkLhDQHbPtMaA2mSz8RqEGBJRpklhfiSeJUagBAWVAEhcIKA2SuEBAd8wmZ8HTl2ECYB70FSAGfQVIQV8BUiCgqmxyHVDyXpxbdywQPegrQAz6CpCCvgKUWdCkkiKeOyEBAAAAAIAsiOde8AAAAAAAIAvWE9DzsagM9OKf5B54AAAAAACQBysK6PnQXHGePAUJAAAAAABkwpoCej5V/okDQAEAAAAAsmZVAQUAAAAAAAACCgAAAAAAVgUCCgAAAAAAVgUCCgAAAAAAViUeAd361gUgetBXgBj0FSAFfQUos7I97RYdAT0115hvHtpnus89m8DNssdHjYRGoYZKEqNQQ2eSaMz6NWeOLaBMk8T6SjxJjEKNVSeJJRVMi8TmEJK4GFkz9JUQ8kyCe8EroyKg3U2OztNrfc49m5LJwm8UakBAmSaJ9ZV4khiFGhBQBiRxgYDSIIkLBHTHaFjIxT87AR3f7WjumUMmC79RqAEBZZok1lfiSWIUakBAGZDEBQJKgyQuENAdo2AhF6XsBHR8v/e5Zy6ZLPxGoQYElGmSWF+JJ4lRqAEBZUASFwgoDZK4QEB3zO0WciiK3/7TVkBPw972t/PPXDJZ+I1CDQgo0ySxvhJPEqNQAwLKgCQuEFAaJHGBgO6Ymy3k+a748PWhFdBDt3v9WNnm3DOXTBZ+o1ADAso0SayvxJPEKNSAgDIgiQsElAZJXCCgO+Z2Af3D78+dgF5+toObp+K9z+aeEYUyWfiNQg0IKNMksb4STxKjUAMCyoAkLhBQGiRxgYDuGJWz4C0BbU9Ger6rlZN91v12i0wWfqNQAwLKNEmsr8STxCjUgIAyIIkLBJQGSVwgoDtGVUCHyzFVkjn3rPvttoAasCrF1gE8sQV06ywgciyp2DoKiBz0FSAFAqrMYgJavJt7RhTJ5NunUaiBEVCmSWJ9JZ4kRqEGRkAZkMQFI6A0SOKCEdAds+0IqE0mC79RqKEpoC9/0s6M5590c+UyO4c7W62RxIhaQUCDSKzXGlkzSEUIiSUxsmboKyHkmQQCqsy2x4DaZLLwG4UamgJ6aGfG60M/Vw5vL18lZAYKAWVILIlRqAEBZUASFwgoDZK4QEB3jLaA9me6v/lq7hlRJJOF3yjU0BPQl/vukgTH3/qJPRR6pG9XtUwSI2oFAQ0isV5rZM0gFSEklsTImqGvhJBnEgioMqoCal/r8/Jg7plLJgu/UaihJ6Cnt+2e9+ef/tVP7HFpCOhtJJbEKNSAgDIgiQsElAZJXCCgO0ZXQHEnpKsYhRqau+AbAX19ePdsC+jLPXm71IWSGFErCGgQifVaI2sGqQghsSRG1gx9JYQ8k0BAldEVUNwL/ipGoYa+gB7fWichVfNTNgAKAeVILIlRqAEBZUASFwgoDZK4QEB3jK6Ano/1+dMXx6wFZu6ZQyYLv1GooS6gzz/96jwaAT2fyON0F0piRK0goEEk1muNrBmkIoTEkhhZM/SVEPJMAgFVRllAz4fmqvL93nb+2ZRMFn6jUENdQI/NnHlX/ezGskX74CGgDIklMQo1IKAMSOICAaVBEhcI6I7RFtDzqTKZt5JnEzJZ+I1CDf1d8PaDevATAnobiSUxCjUgoAxI4gIBpUESFwjojlERUBU+fVwSs2h1D6IJ8ljU//717//54/jBv/zHf/z4+C/+5j9dL4lsmtgCGkGcNYgmSTRBpEksqYghzgogiQP6CgOSuEg3QhBQVSCgKxNNEFZALwZaFGv6JwSUI5ok0QSBVHAgiQP6CgOSuEBANyEiAWVeT2yo3yjU0NwFfxvYBc+QWBKjUAO74BmQxAW74GmQxAW74HcMBFROYptyCCiDUaiRWBKjUAMCyoAkLhBQGiRxgYDuGAionMQ25RBQBqNQI7EkRqEGBJQBSVwgoDRI4gIB3TGqAvr6UPRUF/vsn7dX/sRZ8BEFgYByGIUaiSUxCjUgoAxI4gIBpUESFwjojllUQF/uRwKK64CeIwoCAeUwCjUSS2IUakBAGZDEBQJKgyQuENAds8wu+GPxXnVRyec7+6ZHuBNShVGoAQFlmiTWV+JJYhRqQEAZkMQFAkqDJC4Q0B2ziIBeJLO+MP3J3t+Oe8HXGIUaEFCmSWJ9JZ4kRqEGBJQBSVwgoDRI4gIB3TGLCOihHeQ8DjdIqmy0vyMneRhoJgu/UagBAWWaJNZX4kliFGpAQBmQxAUCSoMkLhDQHbOEgJ6Kdozz8N5nw6udlV60lDwKNJOF3yjUgIAyTRLrK/EkMQo1IKAMSOICAaVBEhcI6I5ZQEBfH1rVfLl/8+V9d9775dV24PNU2F7ak8nCbxRqQECZJon1lXiSGIUaEFAGJHGBgNIgiQsEdMcsIKD9AOjzXTGc934R0HZ//PNdL6CFRSYLv1GoAQFlmiTWV+JJYhRqQEAZkMQFAkqDJC4Q0B2zgIAerMt+1o/qF7pzkHgBNWBViq0DeGIL6NZZQORYUrF1FBA56CsXyq0D7AMIqDL6Ajqc5d4d7Pn6cHnFFlDyNPhMvn0ahRoYAWWaJNZX4kliFGpgBJQBSVwwAkqzVJKyVEjiXyTqaUIBAVVGX0CJc4yq897JEVAbv4Xft6sb8lW/KoltyiGgDEahRmJJjEINCCgDlST9Tfk8EFAaCKgoSQBG1AoCqoy6gA4nGw0ci/e/J48BtfFa+EvfNbShinguMIltyiGgDIZ60bO/JbbJMgo1MhFQ/41wnpvyeSCgNMv1Wt8el2evhYAqoy6gL/fuDvZWQPuz4G+/DJOSgPpVSWxTDgFlMNSLW3xZiaezGIUauQhoNGNJKkkCcJP4swMB9Z66wjizxC2gaU0TCgioMuoCSullJaD2dUDJe3H6Lvx+fd0oFFlupahiN74LPwSUwVAvQkBvZQcCGo32qWzKIaCyZoF9JZo5pNJrIaCiVhBQZdQFdNDLYaf7oXqgeiekeATUdx1CBfFdchkB9YySjYCqHC+8xWh5PKtno1AjfgHVGXeMZlOukiQAN4k/0Quo79qWjBPRaLnGQUYQUAioL+oCaunlsb8gfXXQp+q94CMSUIUgSgLqmQQC6hNHaRapJPECAkoTuYAq9BUVqQjATeJP/AIazVeEmARU6eTgm5MEYEStIKDKaAvoMOxZq+bb83Ba0rGo3rq8SO6Bh4DeGAQCmoeA+m5vmHF7hV7ryQ4ENB6piEZA93xiiZE1231fUUkCAZUAAVVGW0BH5yCd2mvMt2Oih+G+SATeB4B79XWjUCR6AfWrko+AxnKUhM6pcxoXD1PptZ5kI6CxbMohoLJmgX0lmjmk1Wv9ZjUEFAKqwKICWg1+FsXwwsmyUQf/MxB9OrthiigI6O0m7FsEAso00RkaJuOkJqAKvdaTPQhoPFLhXWWxJPs9rs/Imu2/r6gkuX1/YKn0Zd8TCOiOWeBWnIF8+uhBWf9Tyj9g2CI+v5Yu4lWCCuJdRCVJcfNv1IKcJg62gHqVLz0nLjOL1p9DXK9dP4lsDq2BMIklFfLapd86hY6jNX98s5BJbo8S0O+j6SwL9xXfKbPYHPKuQSe5OUuptK7dBOlGyJXNbz8pPoCABrJnAfVZfnkB1VjoPFhUQL2qZCSgkcwiCOjtLC8Vt2ufkoAqJLl59QYBZdAT0LWHQNgkGgLqWySavnKDgH73qx//2i8hoGFEJKDM63MXAS7ra8lLRv3NXBHB52eT+Ox3oIK0RcRV+DNcfHaAZLQL3m9HIhnHcz5Hf+ocdsEzO779diK6cfz3njNJbp5FartVfUqQSfzZwy54lYMkVOaQUpJb13Aqvdaf7XfBf1H8+l9AQIPYt4B2WtD+78wvQeZKEQkzR6PKFzoqSLfk3hQEAjo7YeouIpvCZJx+FskmcfwCevMh1L7sREBvnTC+K4SZTblGEq8oEFCaZbVPoa+wJej1FZfEJ8tMr731y74n2wvod58XkzFQCKiQnQto86TWz9ovSu5LpZkpUgoXmfmxWEkFJog9oBscBAJ65eJHZSuiV6cRGWcoIpLQ6K/d4FeFCuLLPgS0/jlMmWvdxY3juSxfSSKfSWySs/yrFyegt44K+7MLAfUcLnfjqAkoU6NkZjyXxCfMbK8V4ybxZwsB/ebjYsoHENAAlAW0Oe39Qnutz/F578pnwdPQC52ZK9KMjjll/JII10VUEGvAQ7RKm/Gs+vNECaJubgLaPblJQNsKZWl93REnURNQtwq/AZkbt5eKye62E7cJaDdpynbc/MwsVGQc36+111Q4/JvtyKdDVyz9Pia5a7lJ/NmHgI72rFxdmtw41rfaobfM1uB3fE8/1sUJEdCwvjJeRcpwk/gTiYCO9sJDQIUoC+jL/UhAx1f+VL4O6AyeAto+tdYj5BbnSpKb9+82jwRl5j2rdGuQf06uAnp15UjGoT7U64nPl5Vbd1C5Atp5Ei2U13ptcBBf9iSg4+cl7+pOHGfOXB/lmtuUn8fjsTNVnCTOl5KgFYvKWKw/exHQbvb083ksk1fiWHOoHLY8zObnWpLhK1M7bD35HXNJrEbtbx9BFZntteX08/KxWH8i2AXvAAEVoiygz3f2bY7G9z5SvhPSHEECWr9kLWy+m3J3saOGHaggk19lLbbtc98g41TM0FueAnpufaJ/SzaLZjocOXGvnDpX9luc2eJ8kn5LM+1i3r12LK5MFCqIL/sTUMHbThx3bNreBJNb4SsC2gmwPSwbmIT63HyScU9x6sUtFUbWTLev8OfFunH4GULtlBMlaf13+GxYrx2/GtRrrTf4L2FOkgAgoDtGWUBP9h728d3fte8FP0ewgM6+7X8wAPE2FYQeXuu/FDtvC4KMv36SvyMXAXUn7mi0QTaL1PtKP1hhqYXzgfkk5DYqtNdOvztdD+JL9AJ6zc9u2JTPvn89yXRfamiS+Zl8XW+cca24pcLImin3FfY7pRNnkb7SvDg/ar5ikivvO0kCgIDuGGUBPQ53gq9stN/3/nb6zCU9ASXfpoL4FgkJAgHl2EZARW9Hk4QK4gsElHk/+SQB7FhA2fedOPHMoXiSBAAB3THKAnp47zPrSbez/Vi55/iZCwRUXAQCyjSBgEJAGyAVESUJAAJKv598kgAgoDtGV0Bf7t98ed+d6f760A11nor3Phs/Iz6biVRQQSCgEiCg2yWhgvgCAWXeTz5JABBQ+v3kkwQAAd0xugL6fFcMZ7pflPPD7uVaQK1n3W+3yEQqqCAQUAkQ0O2SUEF8gYAy7yefJAAIKP2+fxKqwTZJou4r/gL67SfVxee//aT4IQQ0HF0BPbXXX6p3t3dnHTXKOX7W/XZbQI0H5Y3vr1ZEVEOlyNVG0waFpGpE2ALq87m8+sqKSWLGkgrxZ3bTUfZWJHLS7iuiKvH8OZEzCOjXF2f5xXBB0A8goEHoCmh3eOfrQ/FuJKDFu/Ez4rPRjWotM/BIBfEtEhTEaYARUOZ9Ks4mfSWeJFQQX3Y/ArqzsaR4kgSw9xFQlb5CNEi+1wawyQjor37cjnx+Xfzwc1yIPpiFbsVZnekuGAG1yUQqqCAQUAkQ0O2SUEF8gYAy70NAJUkCMLJm0fYVCKiITQT082r4c3j07ScQ0CAWEtBj8f73gmNAbTKRCioIBFQCBHS7JFQQXyCgzPsQUEmSAIysWbR9BQIqYgsB/faT3je/rodCv4aABrGsgPbnvb/5avyM+EgmUkEFgYBKgIBul4QK4gsElHkfAipJEoCRNYu2r0BARWwhoN98/Jt/2Qto9RACGsaCAmpf+dN55pKJVFBBIKASIKDbJaGC+AIBZd6HgEqSBGBkzaLtK5kK6PVbxl5LEgKVxAUCqoyqgA672Q/Vg+3uhHRu78hbtk1LonsxN+yd+SUQUAcIaP9+2d/xuHocnGR0k8SwJGMgoDRbbcrdG6iHJBHcLXUVvYGAMsQloJObpnonWVFAmy33lVJXkoTgJqEgdsF/gV3wN6B9FnwzuPlyXx3mudi94Mn7GDuNzu3d1OuHJqTIpElYkkkTN4ioyOhZsJOP8J311J2fIaB9g/I83N/98pBIIuor3XemG5KMn97SWWaD+JKOgFozchpHsGZyliMniWR9UDYrtoFpEsFGXLA4C/WmnE0SQFBneXoaPxcGCegrkkXZecmJs5KA1iul0ZrFO0k5eVYuNk26DnWtlsUmJyF90V146dtP6tORIKBhqF+Ivhrd7I73PBaVc15erLV0/MzBR0DFgcpOQU1gEXtAKmCRG4p0vzMwyOhXUUucaMvXUz0RzvrRZ64P3rQfkdVuMaJWYQIqny4zcTz+nrYlIaAe06SLQyURbXCsZsFf4K4NxfoSu4CKOkrbsNfzSRzfFUJoEjtOi5m+K8wx11ek/WT866ZJQggU0KfugU8Q/77iscqemS7SVdN5rq/IVyvl8Bv9k7Q7FNt5XZICKslwdddKOfohImytP8VJQtILaHcB+m8+rvfAQ0ADUT4G9NReVb7dyX4Y7ovkPJvCLvzdTqtuWfTSm9L+2VuUa1JXitQfeOwGuNrVglcn7z5Tui/LP1+y4T0XuKqCM+vJiEReK8bwr92gr3UlQrdqNaLMgQIqqt20bL8luHH8V2ePCrOovCnJzV+b2ra1brlBJJ87n+2lJMAp2t0XdmJhksWkYtK/jf2e1xeVodIkid/86RbE8ZrEc/3WZQmaJtavdKZJQJ2GNsl0THOWp6eyrBz08v/6p2pfKc/WkLPH9wxrjW0ms0hWxOpXYeOOdpzpCre0/r0aot9+1v+0Sbol1Gcwphwmozn3nx9v2jz+LlLKqf111vvOZs37TkgXA21oDgaFgIahfRLS60M1T/p97CfLRqfPJswu/J19+mpfT9e5S+d7qejDbYluv377dTAkiLlikhIeS4eAKgVZoxyvDuYrN2uhbuo4za1NY7edLK2G/SMjyisR0O6XtKn8pswQcpga3kXsJONp6V3D/dYRoBU3dpXxPBvXsR5NW/QLXOn+EU1daxSR+b2de466CuHkJAKpGP8Ft8+ekBVCSUzcgCBVDWPnCaxRdmvYsDJER7A7g5wnhnP743w+U29fPlh/uPr5VFLf30hEfaW0vjGH9pXxutDnw/066YYvK0MOYg75pRnX8Z8e/QfnPj/XQa71qO7z42L8p84Bt+Jsb4L0i+8oIKBCFjoLPoBPH5fELFrdg2iCPBar/Jby8l/9o/qnrP7nIpsmtoDO/cJy8PNH6rddxTRlmgJkYDE3fXg6YW6LchPUHBri+Eykfs40s4n4LtW837zr/krh8mNJxUwW61HgtI1ncVZIUjYTgpryNyTxr/bkdIfBLZsfjW42L9qdpvlw46JPun2lXXndMHFun0PUcrJNEi0Ck0j/7vF0mv2UdCNE+iYENBQI6MpEE2QlAZWgKqBrxVmDaJJEE0RVKtaLswJJJakEs3tYD2fWe9Ub4+z8tHnvqWv+5FZBX2FAEhcI6CZEJKDM66ueuzDLmpcGmUVnkuRyGSZvjEKNxJIYhRqxn4QUhFGogSQusV+GKQSjUANJXDY5Cx4CqgMEVE5im3IIKINRqJFYEqNQAwLKgCQuEFAaJHGBgO4YCKicxDblEFAGo1AjsSRGoQYElAFJXCCgNEjiAgHdMeoCerTOdG9Oib/QXvkz9Cx4BYxCjcQ25RBQBqNQI7EkRqEGBJQBSVwgoDRI4gIB3THKAvpy3xhndSOk4VkroIHXAU2roxuFGhBQpklifSWeJEahBgSUAUlcIKA0SOICAd0xugL6+lCrZ3e3o+c7+6ZHendCCsAo1EhsUw4BZTAKNRJLYhRqQEAZkMQFAkqDJC4Q0B2jK6Cnduizvd/7yd7frngv+ACMQo3ENuUQUAajUCOxJEahBgSUAUlcIKA0SOICAd0xugJ6aEc325vBHxvlbDgNd+QkDwPNZOE3CjUgoEyTxPpKPEmMQg0IKAOSuEBAaZDEBQK6Y7QF9K394NCMh3Yvtbvej/RRoJks/EahBgSUaZJYX4kniVGoAQFlQBIXCCgNkrhAQHfMMpdhana3v9y/+fK+O++9HRQ9D/vpJ2Sy8BuFGhBQpklifSWeJEahBgSUAUlcIKA0SOICAd0xywjoqTsXaTjv/SKg7f7457teQAuLTBZ+o1CpdbnQAAAgAElEQVQDAso0SayvxJPEKNSAgDIgiQsElAZJXCCgO2YRAX25r3e3n9rrL9U737tzkHgBNWBViq0DeGIL6NZZQORYUrF1FBA56CtACgRUmSUE9OKa9VGe3cGerw/Fu5GAkqfBZ/Lt0yjUwAgo0ySxvhJPEqNQAyOgDEjighFQGiRxwQjojllAQC+qOTnIszoliRwBtclk4TcKNSCgTJPE+ko8SYxCDQgoA5K4QEBpkMQFArpj9AW0uv3RZITzWLz/PXkMqE0mC79RqAEBZZok1lfiSWIUakBAGZDEBQJKgyQuENAdoy6gz3fuSe6tgPZnweMyTLcBAWWaJNZX4kliFGpAQBmQxAUCSoMkLhDQHaMtoJR/1gJqXweUvBdnJgu/UagBAWWaJNZX4kliFGpAQBmQxAUCSoMkLhDQHaMsoBf/7Ic3h53uh+oB7oRUYxRqQECZJon1lXiSGIUaEFAGJHGBgNIgiQsEdMfoCmh3/ntDN9T5cl8NiuJe8DVGoQYElGmSWF+JJ4lRqAEBZUASFwgoDZK4QEB3jK6AHkf73y+qWY11dkd/HovKQC8vknvgc1n4jUINCCjTJLG+Ek8So1ADAsqAJC4QUBokcYGA7hhVAa1OgO+onPNkPT5X+977+yIRZLLwG4UaEFCmSWJ9JZ4kRqEGBJQBSVwgoDRI4gIB3TGqAtrfe9O6AXxhXZTpZNmoQyYLv1GoAQFlmiTWV+JJYhRqQEAZkMQFAkqDJC4Q0B2zzL3gQ/j0cUnMotU9iCbIY7F1gB7ZNLEFNII4axBNkmiCSJNYUhFDnBVAEgf0FQYkcZFuhCCgqkBAVyaaIBDQ2+KsQTRJogkCqeBAEgf0FQYkcYGAbkJEAsq8nthQv1GogV3wTJPE+ko8SYxCDeyCZ0ASF+yCp0ESF+yC3zEQUDmJbcohoAxGoUZiSYxCDQgoA5K4QEBpkMQFArpjIKByEtuUQ0AZjEKNxJIYhRoQUAYkcYGA0iCJCwR0x6wqoDgLPqIgEFAOo1AjsSRGoQYElAFJXCCgNEjiAgHdMWsKKK4Deo4oCASUwyjUSCyJUagBAWVAEhcIKA2SuEBAd8yKAoo7IVUYhRoQUKZJYn0lniRGoQYElAFJXCCgNEjiAgHdMesJKO4FX2MUakBAmSaJ9ZV4khiFGhBQBiRxgYDSIIkLBHTHrCegp27f+4E+DDSThd8o1ICAMk0S6yvxJDEKNSCgDEjiAgGlQRIXCOiOWU9AD92u9yN9FGgmC79RqAEBZZok1lfiSWIUakBAGZDEBQJKgyQuENAds5qAvj50A5+n4r3PiAaZLPxGoQYElGmSWF+JJ4lRqAEBZUASFwgoDZK4QEB3zJoC+mHz6PmuF9DCIpOF3yjUgIAyTRLrK/EkMQo1IKAMSOICAaVBEhcI6I5ZTUC7c5B4ATVgVYqtA3hiC+jWWUDkWFKxdRQQOegrQAoEVJlNBJQ8DT6Tb59GoQZGQJkmifWVeJIYhRoYAWVAEheMgNIgiQtGQHfMtiOgNpks/EahBgSUaZJYX4kniVGoAQFlQBIXCCgNkrhAQHfMtseA2mSy8BuFGhBQpklifSWeJEahBgSUAUlcIKA0SOICAd0xm5wFT1+GCYB50FeAGPQVIAV9BUiBgKqyyXVAyXtxbt2xQPSgrwAx6CtACvoKUGZBk0qKeO6EBAAAAAAAsiCee8EDAAAAAIAsWE9Az8eiMtCLf5J74AEAAAAAQB6sKKDnQ3PFefIUJAAAAAAAkAlrCuj5VPknDgAFAAAAAMiaVQUUAAAAAAAACCgAAAAAAFgVCCgAAAAAAFgVCCgAAAAAAFiVeAR061sXgOhBXwFi0FeAFPQVoMzK9rRbdAT01Fxjvnlon+k+92wCN8seHzUSGoUaKkmMQo3EJokwiS2gTBOFOMX+Jsw8efZaSyqYFonNISRxMbJm6Csh5JkE94JXRkVAu5scnafX+px7NiWThd8o1EhskkBAOYxCjTx7LaQihMSSGFkz9JUQ8kwCAVVGQ0Av/tkJ6PhuR3PPHDJZ+I1CjcQmCQSUwyjUyLPXQipCSCyJkTVDXwkhzyQQUGUUBPSilJ2Aju/3PvfMJZOF3yjUSGySQEA5jEKNPHstpCKExJIYWTP0lRDyTAIBVeZ2AT0UxW//aSugp2Fv+9v5Zy6ZLPxGoUZikwQCymEUauTZayEVISSWxMiaoa+EkGcSCKgyNwvo813x4etDK6CHbvf6sbLNuWcumSz8RqFGYpMEAsphFGrk2WshFSEklsTImqGvhJBnEgioMrcL6B9+f+4E9PKzHdw8Fe99NveMKJTJwm8UaiQ2SSCgHEahRp69FlIRQmJJjKwZ+koIeSaBgCqjcha8JaDtyUjPd7Vyss+6326RycJvFGokNkkgoBxGoUaevRZSEUJiSYysGfpKCHkmgYAqoyqgw+WYKsmce9b9dltADQAz2AK63G8plisN1sOSiq2jgMhBXwFSIKDKLCagxbu5Z0SRTL59GoUaiU0SjIByGIUaefZajGqFkFgSI2uGvhJCnkkgoMpsOwJqk8nCbxRqJDZJ4hPQlz9pe+jzT6yuOnpyhcRmkVGoAQFlQBIXCCgNkrhAQHfMtseA2mSy8BuFGolNkvgE9ND20NcHq6uOnlwjsVlkFGpAQBmQxAUCSoMkLhDQHaMtoP2Z7m++mntGFMlk4TcKNRKbJLEJ6D+/767TcPwta9Bz9OQaic0io1ADAsqAJC4QUBokcYGA7hhVAbWv9Xl5MPfMJZOF3yjUSGySxCag/+xtu7P9+ad/NTjn6MlVEptFRqEGBJQBSVwgoDRI4gIB3TG6Aoo7IV3FKNRIbJLEJqCmPdrz9eHdcNjn6Ml1EptFRqEGBJQBSVwgoDRI4gIB3TG6Aop7wV/FKNRIbJLEKqDHt9Z5R6Mn10lsFhmFGhBQBiRxgYDSIIkLBHTH6Aro+VhUjy6OWe9ln3vmkMnCbxRqJDZJIhXQ559+NTjn6ImAxGaRUagBAWVAEhcIKA2SuEBAd4yygJ4PzVXl+73t/LMpmSz8RqFGYpMkUgE9Nt31XfXzw+6JtExis8go1ICAMiCJCwSUBklcIKA7RltAz6dqO/1W8mxCJgu/UaiR2CSJVEArcB3QBqNQAwLKgCQuEFAaJHGBgO4YFQFV4dPHJTGLVvcgmiC7S2IL6HJZiirOX//+nzfP+gfOk1WIZhZFE0SaxJKKGOKsAJI4oK8wIImLdCMEAVUFAroy0QTZXRII6HZEEwRSwYEkDugrDEjiAgHdhIgElHk9saF+o1AjsUkS3y7420lsFhmFGtgFz4AkLtgFT4MkLtgFv2MgoHLy3JTPAgFlSGwWGYUaEFAGJHGBgNIgiQsEdMdAQOXkuSmfBQLKkNgsMgo1IKAMSOICAaVBEhcI6I5RFdDXh6Knuthn/7y98ifOgo8oyO6SQECDyLPXQipCSCyJkTVDXwkhzyQQUGUWFdCX+5GA4jqg54iC7C4JBDSIPHstpCKExJIYWTP0lRDyTAIBVWaZXfDH4r3qkonPd/ZNj3AnpAqjUCOxSQIB5TAKNfLstZCKEBJLYmTN0FdCyDMJBFSZRQT0Ipn1helP9v523Au+xijUSGySQEA5jEKNPHstpCKExJIYWTP0lRDyTAIBVWYRAT20g5zH4QZJlY32d+QkDwPNZOE3CjUSmyQQUA6jUCPPXgupCCGxJEbWDH0lhDyTQECVWUJAT909sw/vWfcu7Kz0oqXkUaCZLPxGoUZikwQCymEUauTZayEVISSWxMiaoa+EkGcSCKgyCwjo60Ormi/3b7687857v7zaDnyeiveoe2pnsvAbhRqJTRIIKIdRqJFnr4VUhJBYEiNrhr4SQp5JIKDKLCCg/QDo810xnPd+EdB2f/zzXS+ghUUmC79RqJHYJIGAchiFGnn2WkhFCIklMbJm6Csh5JkEAqrMAgJ6sC77WT+qX+jOQeIF1AAwgy2g8k+Vnr+l8GwPosSSiq2jgMhBXwFSIKDK6AvocJZ7d7Dn68PlFVtAydPgM/n2aRRqJDZJFh0BLT2zYASUwijUwAgoA5K4YASUBklcMAK6Y/QFlDjHqDrvnRwBtclk4TcKNRKbJMsKqKeBQkApjEINCCgDkrhAQGmQxAUCumPUBXQ42WjgWLz/PXkMqM2Co1rniDq6UaiR67I/PGSaQEBd8uy1kIoQEktiZM3QV0LIMwkEVBl1AX25d3ewtwLanwV/62WYIKAKRXaXJHQXvF9vgYBSGIUaEFCGqJNksK5FXwmBSuLfWcztQSCge0ZdQCm9rATUvg4oeS/OBUe1zkt1dJW1s3+RuNdC/hhRKwhoEBBQmsTmEATUxciaBfWVPU+XxfpKLNvlEIyoFQRUGXUBHfRy2Ol+qB4o3gkpmo5e+idxg/gqUq7rww0FNK3vCBn0FQhoEDGvawMwsmYQ0BAS6ysQ0G1QF1BLL4/9Bemrgz4V7wXvr2yLbco1BNR7uSWX/UgmSQhG1GpLAfWeuDFvKDLYTkBAz0pfm/bcWYys2XYCmtYX23i2yyEYUSsIqDLaAjoMe9aq+fY8nJZ0LKq3Li+Se+B3KqDeSdwgSiOgkUySEIyoVfBlmLymDDMCqjCLAnCT+LPQ1yaNICEYWTMIKAR0WQHVmC4Q0IWSBGBErSCgymgL6OgcpFN7jfl2TPQw3BeJIGMB9S0S8yQJwYha7V1Ao9lpl0Ff2buA6uiNyq6VHXcWI2u2oYBq7FmJZr2y674CAd2GRQW0GvwsiuGFk2WjDqsLqMLCH5OAKiTxBwLqkSSWsaQMthMQ0DN2reQioLGsV3bdVyCg27DArTgD+fRRTHn5zxPjFvGuQQXxTkIE8S+yUJKtkCWxBVRe23fCFAvOIoVeq0EGfcXqLB59Zbk4vgSsnKheq7KKi6TXBrBkX4loDmkkUWHPfUW8EXJl89tPig8goIHsVEA1vA8CGgsQUIaIe+1WZCKgKn1FR0D321kWFdCI5pCG9ikE2XVfuUFAv/vVj3/tlxDQMCISUOb1pfY3a+ygqip47gGhgujsgvet4ibxJ5td8L6zeakdVBo77TI4XGP3u+BV+krux/YYWbPAs+DjuQJfJAek7bqv3LQL/ovi1/8CAhrEXgVUw/viEVDPItyR6Lcm8QcC6pMkkk1WBtsJRQEtq5N52PN5iDjRbMohoLJmWwpoLHNI6zTL3faV244B/byYjIFCQIXsVkBJI+AtwRBFdAT0Zu1r/xqPPOypkKXPKsBN4s8uBPTM+4MLfyF6LwWNeUORwXYiUECdyWKpJ92HiDg6555HJKC3f8f2Z4cCWvYw092NE5OAxpLEny0E9JuPiykfQEADUBbQ5rT3C+21PsfnveudBX8m1gDNks+4hqGKeF6nhLunjI87zlwMTl5l5loc7UQIS+LPPgS0HcYS/ZaZOyH5zGZ+U+7T58gkXt9V2HF7v87vBvFnDwJajp5MppBMQOMZS9JYw/Vfj/fYWYysmYKAjuYXt4y7cfS+IvhVWS6J77cvN4k/kQjoaC88BFSIsoC+3I8EdHzlT63rgFqyRTz0+PbZLS/9Fn1+6ZlJ0gSQmAETpK8jWQ/MXQyubJMMX8c99h56E72A2r1CtG6cuxWnyiC1jxQwSbh5Sr46M25/SxB/4hfQsUa4w6GiOLpjSbd/s/Vxx7lvtuIi8XQWI2t2s4CWE0NnuoAbx98d+X08t82hrsjNSbpNT3ASfyLYBe8AARWiLKDPd/Ztjsb3PlK7E5K1TiyJ7u4joOfOHLtaTIgrSbpnQwl2IJIN0peYi8AF4dY+5czXUjeJPzsTUHsNycztK/eCt77zTN65lmT0RUO4hmaSEJ2r/a4hSjIKIomxv74SfnvFfrXgfmJ1Ae2+StpfllnIJO0DqejM7loRfJ5L4k/sAtrvzpjKp/X+9TjUfLFnuSSJtRtOLH50Ena95PPFtn2Q6ooFAqqMsoCe7D3s47u/690Lfqp9s2+3GOeVSbOyGwzl3eRakqFSawj+AmpHoGpzQa5tXmRJ/NmPgNZPptOVmMqUgBKuNxllFiQhOtwIt8ZVFbZGuclfwSQhpsno7xEF8WcnAspvyD2korRGmfty3KDzzKhW96xbpfjMomlHn3Y4UZLJt6b+g7voLEbWLFRA58Teq6+M50rZD2WErFecuey5ESonXY3V4avb5cAk/kBAd4yygB6HO8FXNtrve387feYSKqAOYQI6vFxy76okkQfx2U5AQGu855D7/nUBdd/SmEUBvbZ0Ht30tWnubTeIP/sQ0Jn55LU4T5ZeWy/ESVi8BVRYRPhl3/67JEkC2IWAzrDeHFpiIzSYdckuE94DQ3H3FQjoNigL6OG9z6wn3c72Y+We42cukQjozLvrCujM2xBQpsn6Asq9n3yv9WcvAsqy3uIcj96oJAkAAkq/v9QciqbXBgAB3TG6Avpy/+bL++5M99eHbqjzVLz32fgZ8dmVBTSgCARUkiQAI2oFAY2p1/qzewGl3nfjRLMpj0hv/IGA0u9DQCVJQjCiVhBQZXQF9PmuGM50vyjnh93LtYBaz7rfbgEBFReBgDJNIKALJXGCBAABZd5OX2/82buAivpKPHMoniQBbCagX3fu8kMIaCi6Anpqr79U727vzjpqlHP8rPvttoAaKeWN70saiWqkViRubAEVf8i7rxQaRQIaoa+oYkmF/EMa83mNvrK3IpET0leu/t3oK2FFIscS0C9se5neDB4CKkRXQLvDO18fincjAS3ejZ8Rn41r94fKWNJ6QyY6SfzBCCjzfmIjFU6QAKIfAcWoVmKjWkbWLNq+QjRAX5EkCcGIWg0C2t598/PqDkjVUOgvIKAhLHQrzupMd8EIqE1cArripty/CASUaQIBXSiJEyQACCjzfmJ9JZ7OYmTNou0rKgK6s14bwCYC+nW337020O9+9ePxGCgEVMhCAnos3v9ecAyoDQRUXAQCyjSBgC6UxAkSAASUeT+xvhJPZzGyZtH2FQioiE0E9PNOOL/5uL4H59fjA0EhoEKWFdD+vPc3X42fER+BgIqLQECZJhDQhZI4QQKAgDLvJ9ZX4uksRtYs2r4CARWxhYB+8/Fv/mXz6NtP6r3vwwsQUB8WFFD7yp/OMxdlqZg0MkFFVJJcCQIBhYBy70eTxAkSQAIC6t4VwomDvhJPZzGyZhBQ9JWbBfTbT+qBUAioJ6oCOuxmP1QPNroTUv3+9KbqJqSISpIJThAI6JYC6jSAgKbQV5aRinN3+++ZOJn1lXg6S3iQhb6sXI8DAd3diqUT0ME3v/m4HQGFgIagfRZ8M7j5cl8d5rnOveAJ+vsVDy8Z3yIQUAn7F9Dz5PaIIQJ6du+YGjy+FsHXJqKBEySAFAS0Wan0d+zebg4pjMUq9Vr3JSdJAN6dpST+HGGQpb6sTF9w4mQmoCIpD2CTY0C/qM89qg/+rM3zCxwDGoT6heir0c3ueM9jUTnn5cVaS8fPHKQLP3VzdI56lVT/b/qh61XcW7G7SVQ25dIkfBBhkUkzN4k/sQuoqLOMRrUIAZVtbMbzKExvyrLfjtbNp0lW2lC4Pc4JEkDsAuqzYmn2sFz+N40jnrazi7NoLHZSxkzfv17jPJXQgDWc21eW6ix0lHI0IYKCLNVX+mBtaydOQGcJHI65Moe8t4YlNU2u1ejLWB+YJgkhYLQ8+GtTL6DffNwY5xdFbaJfTK7DBAEVonwM6Km9Lmu7k/0w3BfJeTZlbuEf+otklTiiLO39Zt0W3ktiu0+MO7qoSL/c9kWM20IapP9BrA999KYdwJkmCSFqAfWczc38mQqoX4frG9/ytWmQ2WkSDb0R/0H20LCZaScloK80Jt732OqRMIlAKpzvpN7xLP1px0Q9O1zziaBNeduq+c12X7GVR5jkfMMazmpM9tpAnF47/ZPG4km94X47YPAWUN+F+UxPF3mZ4W+94WsTP4fkf07XVcJ77XySs+/ErQg5XMPqJS1uEorhOqC/+nHrOh/UNtoNiEJA/dA+Cen1oZon/T72k2Wj02cT+A3FiMBcpl9w3NHQa5T9qr48j5YejxLt5mLaz0McqbSXuKAsza81c236rao77cshyHSLZb1ztbT3hkIioLf2lbIsnHRen6f+vICvTU2WG5IMn7lFKvoyhvwF7i88D1/YnOw+24ly9Pub5ad55CYhkUjFLTO6o4/jHB0qgVqI/LfA5biv+FcYvp3fNEXK4f9Wx++OWeh/1xX4Rme7hiSPkeWWfFm5uacMH7YkLqCII+beNS7/GWsYxi9JOeor59umCjObqYp9byLKjJafpo3VV6y3mMrNK0YU2b4VZ30nznr/++QMJAionIXOgg/g08clMRpFympFdFuFCTfXqFOFFHkkfrkbrCTfH0pM/prSqeNChJHNHFtAhX9lAIVSXxkInc+PGkk0OhxRpq5EFG5eF31+vpPc2FeszhL7ekWygKyTRAXrjxj9EP91fCPvSRRlX7lhFj+qLM/dEtauwMOz1Et62f4MxJpFkyLlZHs09Kb5NcdsG1mSGUb3gp8BAioEAroykQQpXX28cWV0A2kL6A1EkySaIHFKRQwgiQP6CgOSuEBANyEiAWVeX/XchVnWvDbdLIlNkiXPgveGOgs+gMRmkVGoEftJSEEYhRpI4hL7dUBDMAo1kMRlk7PgIaA6QEDl5LkpnwUCypDYLDIKNSCgDEjiAgGlQRIXCOiOgYDKyXNTPgsElCGxWWQUakBAGZDEBQJKgyQuENAdoy6gR+tM9+aU+AvtlT/DzoJPq6MbhRqJTRIIKIdRqJFnr4VUhJBYEiNrhr4SQp5JIKDKKAvoy31jnNWNkIZnrYCGXwf0doxCjTw35bNAQBkSm0VGoQYElAFJXCCgNEjiAgHdMboC+vpQq2d3t6PnO/umR0p3QgrDKNTIc1M+CwSUIbFZZBRqQEAZkMQFAkqDJC4Q0B2jK6Cnduizvd/7yd7frncv+BCMQo08N+WzQEAZEptFRqEGBJQBSVwgoDRI4gIB3TG6AnpoRzfbm8EfG+VsOA135CQPA81k4TcKNRKbJBBQDqNQI89eC6kIIbEkRtYMfSWEPJNAQJXRFtC39oNDMx7avdTuej/SR4FmsvAbhRqJTRIIKIdRqJFnr4VUhJBYEiNrhr4SQp5JIKDKLHMZpmZ3+8v9my/vu/Pe20HR87CffkImC79RqJHYJIGAchiFGnn2WkhFCIklMbJm6Csh5JkEAqrMMgJ66s5FGs57vwhouz/++a4X0MIik4XfKNRIbJJAQDmMQo08ey2kIoTEkhhZM/SVEPJMAgFVZhEBfbmvd7ef2usv1Tvfu3OQeAE1AMxgC+hyv6VYrjRYD0sqto4CIgd9BUiBgCqzhIBeXLM+yrM72PP1oXg3ElDyNPhMvn0ahRqJTRKMgHIYhRp59lqMaoWQWBIja4a+EkKeSSCgyiwgoBfVnBzkWZ2SRI6A2mSy8BuFGolNEggoh1GokWevhVSEkFgSI2uGvhJCnkkgoMroC2h1+6PJCOexeP978hhQm0wWfqNQI7FJAgHlMAo18uy1kIoQEktiZM3QV0LIMwkEVBl1AX2+c09ybwW0Pwsel2G6jcQmCQSUwyjUyLPXQipCSCyJkTVDXwkhzyQQUGW0BZTyz1pA7euAkvfizGThNwo1EpskEFAOo1Ajz14LqQghsSRG1gx9JYQ8k0BAlVEW0It/9sObw073Q/UAd0KqMQo1EpskEFAOo1Ajz14LqQghsSRG1gx9JYQ8k0BAldEV0O7894ZuqPPlvhoUxb3ga4xCjcQmCQSUwyjUyLPXQipCSCyJkTVDXwkhzyQQUGV0BfQ42v9+Uc1qrLM7+vNYVAZ6eZHcA5/Lwm8UaiQ2SSCgHEahRp69FlIRQmJJjKwZ+koIeSaBgCqjKqDVCfAdlXOerMfnat97f18kgkwWfqNQI7FJAgHlMAo18uy1kIoQEktiZM3QV0LIMwkEVBlVAe3vvWndAL6wLsp0smzUIZOF3yjUSGySQEA5jEKNPHstpCKExJIYWTP0lRDyTAIBVWaZe8GH8OnjkphFq3sQTZDdJbEFdLksxf4mzApEE0SaxJKKGOKsAJI4oK8wIImLdCMEAVUFAroy0QTZXRII6HZEEwRSwYEkDugrDEjiAgHdhIgElHk9saF+o1AjsUmCXfAcRqFGnr0Wu1VDSCyJkTVDXwkhzyQQUGUgoHLy3JTPAgFlSGwWGYUaEFAGJHGBgNIgiQsEdMdAQOXkuSmfBQLKkNgsMgo1IKAMSOICAaVBEhcI6I5ZVUBxFnxEQXaXBAIaRJ69FlIRQmJJjKwZ+koIeSaBgCqzpoDiOqDniILsLgkENIg8ey2kIoTEkhhZM/SVEPJMAgFVZkUBxZ2QKoxCjcQmCQSUwyjUyLPXQipCSCyJkTVDXwkhzyQQUGXWE1DcC77GKNRIbJJAQDmMQo08ey2kIoTEkhhZM/SVEPJMAgFVZj0BPXX73g/0YaCZLPxGoUZikwQCymEUauTZayEVISSWxMiaoa+EkGcSCKgy6wnoodv1fqSPAs1k4TcKNRKbJBBQDqNQI89eC6kIIbEkRtYMfSWEPJNAQJVZTUBfH7qBz1Px3mdEg0wWfqNQI7FJAgHlMAo18uy1kIoQEktiZM3QV0LIMwkEVJk1BfTD5tHzXS+ghUUmC79RqJHYJIGAchiFGnn2WkhFCIklMbJm6Csh5JkEAqrMagLanYPEC6gBYAZbQJf7LcVypcF6WFKxdRQQOegrQAoEVJlNBJQ8DT6Tb59GoUZikwQjoBxGoUaevRajWiEklsTImqGvhJBnEgioMtuOgNpksvAbhRqJTRIIKIdRqJFnr4VUhJBYEiNrhr4SQp5JIKDKbHsMqE0mC79RqJHYJIGAchiFGnn2WkhFCIklMbJm6Csh5JkEAqrMJmfB05dhAmAe9BUgBn0FSEFfAUK8r1wAACAASURBVFIgoKpsch1Q8l6cW3csED3oK0AM+gqQgr4ClFnQpJIinjshAQAAAACALIjnXvAAAAAAACAL1hPQ87GoDPTin+QeeAAAAAAAkAcrCuj50FxxnjwFCQAAAAAAZMKaAno+Vf6JA0ABAAAAALJmVQEFAAAAAAAAAgoAAAAAAFYFAgoAAAAAAFYFAgoAAAAAAFYlHgHd+tYFIHrQV4AY9BUgBX0FKLOyPe0WHQE9NdeYbx7aZ7rPPZvAzbLHR42ERqGGShKjUCOxSSJMYgso0ySpCVNEkySiINIkllQwLZLqK2ckITCyZugrIeSZBPeCV0ZFQLubHJ2n1/qcezYlk4XfKNRIbJJAQEkgoBRG1gxSEUJiSYysGfpKCHkmgYAqoyGgF//sBHR8t6O5Zw6ZLPxGoUZikwQCSgIBpTCyZpCKEBJLYmTN0FdCyDMJBFQZBQG9KGUnoOP7vc89c8lk4TcKNRKbJBBQEggohZE1g1SEkFgSI2uGvhJCnkkgoMrcLqCHovjtP20F9DTsbX87/8wlk4XfKNRIbJJAQEkgoBRG1gxSEUJiSYysGfpKCHkmgYAqc7OAPt8VH74+tAJ66HavHyvbnHvmksnCbxRqJDZJIKAkEFAKI2sGqQghsSRG1gx9JYQ8k0BAlbldQP/w+3MnoJef7eDmqXjvs7lnRKFMFn6jUCOxSQIBJYGAUhhZM0hFCIklMbJm6Csh5JkEAqqMylnwloC2JyM939XKyT7rfrtFJgu/UaiR2CSBgJJAQCmMrBmkIoTEkhhZM/SVEPJMAgFVRlVAh8sxVZI596z77baAGgBmsAV06yxrUGwdYM9YUrF1FBA56CtACgRUmcUEtHg394woksm3T6NQI7FJghFQEoyAUhhZM4xqhZBYEiNrhr4SQp5JIKDKbDsCapPJwm8UaiQ2SSCgJLWAvvxJu6w8/6RbaOrLntHX0l0oSTST5AypYDEKNRJLYmTN0FdCyDMJBFSZbY8Btclk4TcKNRKbJBBQklpAD+2y8vrQLzQnuXwqJYlmkpwhFSxGoUZiSYysGfpKCHkmgYAqoy2g/Znub76ae0YUyWThNwo1EpskEFCSy6L5z++7K0Ycf6sfAT2Sl9FdMkk0k+QMqWAxCjUSS2JkzdBXQsgzCQRUGVUBta/1eXkw98wlk4XfKNRIbJJAQEkui+Y/e9vueX/+6V/1Anr4cO0k0UySM6SCxSjUSCyJkTVDXwkhzyQQUGV0BRR3QrqKUaiR2CSBgJLUu+AbAX19eNcfA/py/18V9D6ExZJEM0nOkAoWo1AjsSRG1gx9JYQ8k0BAldEVUNwL/ipGoUZikwQCSmIJ6PHtcBLS892H1Yio2EDz7LWQihASS2JkzdBXQsgzCQRUGV0BPR+L6tHFMeu97HPPHDJZ+I1CjcQmCQSUZBDQSjeHs+ArXu7JL3ELJYlmkpwhFSxGoUZiSYysGfpKCHkmgYAqoyyg50NzVfl+bzv/bEomC79RqJHYJIGAkgwCemwWnHfVz25XAwR0FkhFCIklMbJm6Csh5JkEAqqMtoCeT9Wm8q3k2YRMFn6jUCOxSQIBJbF2wZ+t64Ceqi9w/eVBV0kSzSQ5QypYjEKNxJIYWTP0lRDyTAIBVUZFQFX49HFJzKLVPYgmyO6S2AIaQZzFKaokf/37f9486x/8y3/8x4+P/+Jv/tNVs0QySR7FSSypiCHOCiCJA/oKA5K4SDdCEFBVIKArE02Q3SWBgDb8H/9dUazsn7FMkkdIBQuSOKCvMCCJCwR0EyISUOb1xIb6jUKNxCYJdsGT4F7wFEbWDLtVQ0gsiZE1Q18JIc8kEFBlIKBy8tyUzwIBZYCAOkBAGZDEBQJKgyQuENAdAwGVk+emfBYIKAME1AECyoAkLhBQGiRxgYDuGFUBfX0oeqqLffbP2yt/4iz4iILsLgkENIg8ey2kIoTEkhhZM/SVEPJMAgFVZlEBfbkfCSiuA3qOKMjukkBAg8iz10IqQkgsiZE1Q18JIc8kEFBlltkFfyzeq65T+Hxn3/QId0KqMAo1EpskEFASCCiFkTWDVISQWBIja4a+EkKeSSCgyiwioBfJrC9Mf7L3t+Ne8DVGoUZikwQCSgIBpTCyZpCKEBJLYmTN0FdCyDMJBFSZRQT00A5yHocbJFU22t+RkzwMNJOF3yjUSGySQEBJIKAURtYMUhFCYkmMrBn6ygxPT7EkYYGA7pglBPRUtGOch/esGwZ2VnrRUvIo0EwWfqNQI7FJAgElgYBSGFkzSEUIiSUxsmboKzNAQEdAQJVZQEBfH1rVfLl/8+V9d9775dV24PNUvEfdyDqThd8o1EhskkBASSCgFEbWDFIRQmJJjKwZ+koIeSaBgCqzgID2A6DPd8Vw3vtFQNv98c93vYAWFpks/EahRmKTBAJKAgGlMLJmkIoQEktiZM3QV0LIMwkEVJkFBPRgXfazflS/0J2DxAuoAWAGW0C3zrIGxdYB9owlFVtHAZGTZl95eoqnSjpAQJXRF9DhLPfuYM/Xh8srtoCSp8Fn8u3TKNRIbJJgBJQEI6AURtYMo1ohJJbEyJql2VeentjDNz2S8DX2OE3mMKJWEFBl9AWUOMeoOu+dHAG1SWnhn8Eo1EhskkBASSCgFEbWLE2pmMMo1HCT8AKydpIAjKxZkn3l6am8/MfMPUmSp5pzWd6aZBZJkmtAQHeMuoAOJxsNHIv3vyePAbVJaOGfwyjUSGySQEBJIKAURtYsSamYxSjUgIDSrD+HuOkuS1Kp48U/bxTQ6vPlGQJqAwFVRl1AX+7dHeytgPZnweMyTLeR2CSBgJJAQCmMrFmMUsGBJC55Cyi/+/x6kqfWPquH3PClJMmlwuXzENAxEFBl1AWU0stKQO3rgJL34lx74ecWLJ6YN+XsnpLVkwRgRK0goEHE3GsDMLJmQVIRMNwnjDNLUr32HFESI2sWk4A2O75r8wtJcunB9aef2o+HCWgTofVgCKgNBFQZdQEd9HLY6X6oHsR2JyR/ZYt5U85/U107SQBG1CpMQP3FPJYJAwGlMLJm2wmof5GoVbiMJok/RtYsEgGt53nrn+cnZrpfFdCn0bDnE736u5rkafj9EFAbCKgy6gJq6eWxvyB9ddBnbPeC91c2Nwn7RdUniD8QUKbJ7oaGywbyPaGAlnM15EnmkQS5RvQCqnO8IwR0oST+GFkzDQGthx7bB4Fxmv3u9bL8VAkoWWk2STN0aq8JGI+dT9Kcv9Q9g4DaQECV0RbQYdizVs235+G0pGNRvXV5kdwDv/qoloqARqN98SQJwIhapSeg7caipL/IiAR0+CAnoRBQGkpAY+kr8Zz6wx5GuHqSAIysmYKAVs7WnHR+g4CW7eBnU4E+g+iKgJbTLkzPv/kk4yMAIKA2EFBltAV0dA7Sqb3GfDsmehjui0SwtlToCKh3ETeIPxBQpsmuBHQsjG5MgYBO/zjqb4WA0sTcV1S0L8BiIaA01wW0fGqGLp/4ax/Nx2kGL611QnUkp18S8gsU+aXqWhL7KTcEDgGFgCqwqIBWg59FMbxwsmzUIV8B1TgYFQJasacJc9Udrwuo8xkIaMd2Auo/jLpQEhUBjUfKAzCyZoHHCz9Zj9uJVO+7ZqeYG2eo8dTWsGca1ZNmBZT8xb4COtXYsqR7EgQUAqrAArfiDOTTRzHl5T9PDFHEv4pCDSrIzTmUJslWyJLYAiqvvdSEKW+bb2U5+bBbq7iWxP2IQkei2VtfsTqLT195Uugr/jWoJP5FFppFKtNkI5bsKxdj7B5cZnnZPS6rDnD5Txanq/FYj5w6b8umfFvkiZlR1KszSab9tzmpXhRkmCZyoukr4o2QK5vfflJ8AAENBAJ6CxBQFXYooLV/1hYZMPNKRz/9BZQoAQEdCBRQRh184og317NJmFlZ2Q6zmXeSeP8tdBIIKM0gndMp9MRMM3cOPTXzs5JH6hNCAS3pGDNFKAFtu9Y0CfESn8S/y0XTV24Q0O9+9eNf+yUENIyIBJR5fandqlUJv/1LC+2C9y+ypz3NEoyoVfBlmFRm0eSFcnhAnvwzN2HIXue3C57puNgF3xG2C97/PCQ3Dnno3izkuedUjvYCPcIzmwMO36RXLDM3FSdxkgQQ+y747lLv9DU76V7kxHlqzjt64nqdbL3SFfFYJzhJmmvON6Odzsym85En8XF9n+1CbhJ/tt8F/0Xx638BAQ0ibwH1kxNSQH2jkEEgoAK2FNDR6UKjLQ7TBbgJw8bxEFD+mksQ0I5AAfU+gtOJM3PzQg5aQMcHGTYXiay/7jDnhThJdK50XF+SEgI6faW9UpGPO9JfVsr2ukvCInRfaU+AuiFJc+d4rohQQEuiYWfYTDo3iT/bC+h3nxeTMVAIqJDcBdRnLQ0BlSQJwIhaRSOg1O8QJGmycPYoF9CZv0gooE6G9vxb/nKiZBBPIKA+SYZNdrsJbwO2v0OQhBlGDUhy8yrOn9gFtJlDZ/e6Rw3SOXRuhlGZXysUUPZyn1wReiM0c+94eRL7e9NTe1+m5o6edCdyk/izhYB+83Ex5QMIaADKAtqc9n6hvdbn+Lx3tbPgVXeritevtIB6RiGDaAhoLBeECsCIWoXfCcnzfgFunEEqyFJCAe3Gr8hfKhTQuUvOSwW0nHb+stsbwBxPsL++EiygzOUXPeJMhoEad+Rv7s0leWrHxZ6e+kGyoW6QgM5mmEnC/D4eN4k/OxDQ8xN/BwixgM4iHXf0LcIkmekePircl3lqB1Xbqx0HXBJfRiQCOtoLDwEVoiygL/cjAR1f+VPvOqDkEjFrGYYqMnyy++zswswIqN/oIx3Ebw0PAWWasDct8Dg+au47grwMPUjt5Y60gM7OZrGADvdPcjehsi2WP/sQ0HYc6Optbdg4k33WT0/9TkiuHCOg52Yfb9ncmLG0r+8jlYrRyFg7kDr3N7HThP+IKIk/uxDQGaOPR0CpKk6SAIvll5+hm9qD5yGXxJcRwS54BwioEGUBfb6zb3M0vveR7p2QRjtFh20p95XUkEWGx1NPkW/Ku9/vvEcnoYNoCGjnSNJabhJ/9iKg5+5soXLE/8/e2/TajlxnmhtGOicFTly2VMD1wJMul2QJgl1XAgzkSBAqGziGZ+lEw51C+c5S7XSdgQV9ZdWZZFe0q875AZwdXOBe/s3eZESQQcYKckXsRe5gxPtKec/+4F773cFF8mF80kjo22ls8zn9tfzTc1hsAI2MEs7aiBiny5V0ADUzgJvmw7bbQDbfzlh5acFzVAj/wrdN7to27gWcD6D2WzUCNyMO078mCBXuZzap3HcSrzMA6JqOA9DNa8exANpNo6IWQeOnxGcKAHpiCQPoq9vCPl/9XXAteEtaFHEGqogUGcN9PofYKAAdA0zY2YSw0jNC1K01U8MX08hUJF23gKzgz/GdxCt7AG3mD/3bBJad4J4IBhG4ZAFAKSneZjdBhR2PMeCbWWORPYiisREMfeoLcR9hgNCIXNE27EuuATaA2nHWQz88l4Vpjgw7aSxUdOPPiSiTeAFA6fd3AlBRFG7pqw4AFPIlDKBP00rwPY2Obe9vls98iR38iQC6HWT7Uu7wXyiIZ2RWjbqsn2v2ohvSSbzOBKCkYu4RYoIAQBlGUqR4m6VAxcR6/YHX2vtJTWxNQ4708O2MxOZdgukpe9axj/Yec2Kx9rWD0QZzah0Hyk0lbmtZtAnVpPpO4gUApd8/BYAGxr2XcGIBgApLGEAfP/naeWIb25969pw/8yUGFWkAynh7p0v5Ee0wZRz708PAJrsCaFQQACjDSIoUb7ObAHSqHpwmewxMcujbaUwAqoLw+orEHorP2qWVlm4VWQPQ1kKoXfi8NVWpDCfxOjuAimCfCIBSNxrRTnARMgKACksWQD88fPrrBzvS/eM7W9X5evnk6/kz4rMAUHaQWo/96WFgEwAox0kFuXIrgFpNUyHR799nD/EaMxNSf8OJgWrbL6BtM29WVbzNAKCHZG0RJxYAqLBkAfT928s00v2KnJ/ZlwcAdZ7Zb3cEAGUHAYAGNtnppChyKQeAnhBANzfw7Mhjn697Aaj9+ujeqPHKHUAPyRUWgLKCLGrAo50AQI2CAPpbTMOUJFkAfTXzLw3N7XbUkUbO+TP77S6AKq6am95GkJPKBVD2h7Z+OKtgRIJE76KLRJCUjcpKFrlcYRVMPgmXT5DMtUeutBK5IpJw1w36PiS3BUGuGAFAhSULoLZ758d3ly9mAHr5Yv6M+OwZa7VOUwPKaxGKF2pAA+8LOKFqQO9VU+EZSRBqQAPvF5W1lJMEnb0GlNXwfVQNqDeaLdpJ+bmCGtD7aKelOPuR7owaUFdVQEXeQyHjBQANvA8AZRhJkeJtBgDNyEmCzg6gIrlCUGyKkz5MBgCad3/hSADtV0L6k38BgN6snQD06fK97xh9QF1VARUAUEqKtVXhANotZ7BNAdBhvv35VgBQWgDQw5wkCADakUu8p9TF+pP5LZ1szUNPzKnkO9kOQry4dJKiewFor88BoLdpXwAdx71/+pv5M+IjJUIFAJQlxdoqYwBtvI0SLlndYmGmJAD1ogBAA1ucGUDzcZILVJALPDGNZNsEr+drvdmJnrlgzckmO3KcpKwJemiurPtTrBhuE/zvftwjqKkHBYCmaUcAdWf+9J75yg0qdnLiGQGAnh5Au86bdjwFQBcbJQKotnOLkwJyJQEqyJnZ59oqmP4SfRCA+vNvKm+b9RC8iehzhworCpHuC6D+PP2ene2j2S5BdYMTG8j1Yp3YhQm2U9+s4+UE2QnKE8TJlaGKYHWVap6TZR/QX10R9PsA0HSJAujUzP7YP9hrJSQAKACUVsql3D8teXaY2Odul3qhcNzcAKATgjZdk1S/tigWz0iCqgDQ6MbM69OZk+CMo/MojVfjpxabpLSInhdADWEkGUkA0O1caQ2xObtoaYeDfe1izYCFExY7mi9zvCj74ZbLn3p7k3aUE06RNH49tWJ987pYANr4fZwcXT3xnPiDkPp60M8BoKmSHgWvKzc/PPTdPPdaC54BFd5LarnFeQDU/zkJAEocfb6TeJ0fQIltPDsR2KfXb0wH0CGI3vYmAB0rZZtnL304FbrdPO08IwnKHUA3TwmmMXMGkK6dlnEtb6dl1Ttz/V8CKAMI2g28YQVpbP1XN/6ohIElxHKcitgwVkkAuqwYZhrZBUC7ac3TgB0m9w0MOlZVtotc2b6QTd82AmCrzCv9slYRMdwFWZf7nV2LOl8+S22YNn/IJV+tGLliesY341OztJez0MS6EytqFPwVQf/kXwCgaRKfiL6v3bT9PZ8uPXNeXxywdP7MkyRUeMswewC6GWK8gIed8Ch2EUSRG7G8BI1QxE18zRSjoZ3EK3cA5Z1at6r7IrBPZ0XPff6rMSGuIgA0JojVtUxm6RMRY9p0aSRFabmyZD6mk2ioIFd6X1rpr53tCvbRC1wuw9jLsF0ze+7EP3eFzEwsu+QBFlWY+qzGsPDylxk3DBd3qtWaoGzE7XZWIOvYMmmX/sLWZOPupLl9/pGoYyzhjV/9aazYzGtskekVZiNi6K+d5a/+VXwrph7VHNTKfWP2sF1T5/5dz5V+K31K7sbT8PgDnKNQrQUZRU/D9NvLH/1fANAkCfcBfTWzyptG9sdpXSTv2VLcg599KW8MClC0lVCTtHSyUqG/8DA2APR/lLcF28j4d1Ek8WxDOukiSatXjgCqd4w+0fA9ONf9pZ0E7OvrHU11aEc28zN08T6WEGTaRc6e52s8U3fuFWG5FX19nd6YG9mU/czsWwPjTELahgoPBzjO5uzYmrokW5PSEMu/b8caKxFbRhN+IMgcTbhU4ZCEx5Hm4s5pVzXfPn5YrX9gyRLua+N3P09W5vt8+XFLVbYI3QIRzBWP73mhu7G2epE3USEsx7r150OEpBPClDX+BKHsCNc91DQuicb/mnlp+GrCMvu9nTHkMq/cQM6X23NgO5aADqlY1gPzgP7hywsANEnSg5A+vusZc2xjf3VodPlsoSBULNMnwk0zYohyI6Qcdk23OAiicGD6iFq+ERvEV4SPWSwXupqRkYNfQH1PQuUNEV6xLHMA1JTy4sexJVe+pmASUmXUUAN6sxGBe4TpOtOMj7xrRRt6w32ZRFWqssNQkfedzXY9pRYDKpyWxJbfla7f0P5e5+MtP8TSxezXJQWxkabii/ugI2/nsSK03SpOdC4OGF5tbC+CRtOvLlLy47bGbBYgeFQMW+jNFK8AOLmyLBn+jYYtoevRPCPRxKO5Df9yvlTX2Q4gkT/EdWIA2KuZ5ahtmuV+9E+7bu8Q+7l2/Eb7xcvPjZQeV0yKtVVwIvpvAKBJ2mkUfIK+eg7KTa/wVrzP953iUmLoT6V9NOQk8ecISTWOJf1geO5tuHGimP8Y1kZLJyy/LoAm/mSeeHZ21yUbJ8/P5nRuHvv7tJ2f8md723l1BAjnWk5TxXRxee7b2GwQdpE4UBH8TY4pOi/XCsQcMRNKRYfwnfS/NzXGs4M3sb+lnR7Nd0I7vbUZZOWQt3Rp9uqw9fBTxzc0kgWCWFKN/nVyubJ0xrZA2xl+cFIMGWVzXpF34iZLVBFzL0IBAF0IAMrUKQBUQNkcctkYOZ0TAOj9dKORK8f0KNO6RNGELunr1CMIFcNXOWSdIo197XMMq4W83PZ5ZUj9dhvpv2WgSL2LxiCmdV/T5Wbg+QYmb8z9TxtFxM+yAKrvgiiT0nYOEJz4AoDeRRkBaOD1QwfPrurI1TlWVViR7DkKPkVKIIaAE2oUfIKyzdq01j+mk5SBJSlSAjHgxFfuKyGlSAnEgBNf91gJCQAqJAAoX9leytOkBGIAQAMCgHrKfBqmNCmBGHDiCwBKC058AUBPLAAoX3VeylcFAA0IAOoJABoQnPgCgNKCE18A0BNLHECfnJHuekj8VWbmz7RR8GUluhKIUViRAEBJAUApKd5mgIoUFeZE8TZDrqSoTicAUGEJA+iHB02c/UJI0zMDoDLzgKZJCcSo81K+KgBoQABQTwDQgODEFwCUFpz4AoCeWLIA+vHdgJ52taP3b91Fj8RWQkqREohR56V8VQDQgACgngCgAcGJLwAoLTjxBQA9sWQB9NVUfZr13l/d9na5teBTpARi1HkpXxUANCAAqCcAaEBw4gsASgtOfAFATyxZAH00tZtmMfgnjZxar9OKnGQ30EoOfiUQo7AiAYCSAoBSUrzNABUpKsyJ4m2GXElRnU4AoMKSBtA37oNHXR9qXzJN7090L9BKDn4lEKOwIgGAkgKAUlK8zQAVKSrMieJthlxJUZ1OAKDC2mcaJt3c/uHh018/2HHvplK0m9rpF6rk4FcCMQorEgAoKQAoJcXbDFCRosKcKN5myJUU1ekEACqsfQD01Y5Fmsa9XwHUtMe/fzsC6MVRJQe/EohRWJEAQEkBQCkp3maAihQV5kTxNkOupKhOJwBQYe0CoB8ehub2VzP/0tD4bscghQFUQdCKXAC9t5cjdLm3gTPLgYp7W4EyF3IF4goAKqw9APTKmkMvT9vZ8+O7yxczACWHwVdy96kEYhRWJKgBJYUaUEqKtxlqtVJUmBPF2wy5kqI6nQBAhbUDgF5Rc9HJsx+SRNaAuqrk4FcCMQorEgAoKQAoJcXbDFCRosKcKN5myJUU1ekEACoseQDtlz9a1HA+Xb73HdkH1FUlB78SiFFYkQBASQFAKSneZoCKFBXmRPE2Q66kqE4nAFBhiQPo+7f+IHcDoOMoeEzDdJsKKxIAKCkAKCXF2wxQkaLCnCjeZsiVFNXpBAAqLGkApfhzAFB3HlByLc5KDn4lEKOwIgGAkgKAUlK8zQAVKSrMieJthlxJUZ1OAKDCEgbQK3+O1ZtTo/tj/wArIQ1SAjEKKxIAKCkAKCXF2wxQkaLCnCjeZsiVFNXpBAAqLFkAtePftWxV54eHvlIUa8EPUgIxCisSACgpACglxdsMUJGiwpwo3mbIlRTV6QQAKixZAH2atb9fUbOv67S9P58uPYFeXyRb4Gs5+JVAjMKKBABKCgBKSfE2A1SkqDAnircZciVFdToBgApLFED7AfBWPXO+Oo+7vu19XBeJUCUHvxKIUViRAEBJAUApKd5mgIoUFeZE8TZDrqSoTicAUGGJAui49qazAPzFmZTp1aFRT5Uc/EogRmFFAgAlBQClpHibASpSVJgTxdsMuZKiOp0AQIW1z1rwKfrqeU+pXaNHKBsjp3PiAmgGdnbXJRsnGRnhOnGgIgc7BwhOPCFXAoITX9yLEABUVADQg5WNkdM5AYDeT9kYAVSEBCeekCsBwYkvAOhdlBGABl4vrKpfCcQorEjQBE8KTfCUFG8zNKumqDAnircZciVFdToBgAoLAMpXnZfyVQFAAwKAegKABgQnvgCgtODEFwD0xAKA8lXnpXxVANCAAKCeAKABwYkvACgtOPEFAD2xDgVQjILPyMjpnABAk1Rn1gIqUlSYE8XbDLmSojqdAECFdSSAYh7QLiMjp3MCAE1SnVkLqEhRYU4UbzPkSorqdAIAFdaBAIqVkHopgRiFFQkAlBQAlJLibQaoSFFhThRvM+RKiup0AgAV1nEAirXgBymBGIUVCQCUFACUkuJtBqhIUWFOFG8z5EqK6nQCABXWcQD6atveH+luoJUc/EogRmFFAgAlBQClpHibASpSVJgTxdsMuZKiOp0AQIV1HIA+2qb3J7oXaCUHvxKIUViRAEBJAUApKd5mgIoUFeZE8TZDrqSoTicAUGEdBqAf39mKz9fLJ18TG1Ry8CuBGIUVCQCUFACUkuJtBqhIUWFOFG8z5EqK6nQCABXWkQD6mX70/u0IoBdHlRz8SiBGYUUCACUFAKWkeJsBKlJUmBPF2wy5kqI6nQBAhXUYgNoxSGEAVRC0IhdA7+3lCF3ubeDMcqDi3lagzIVcgbgCmPKHZgAAIABJREFUgArrLgBKDoOv5O5TCcQorEhQA0oKNaCUFG8z1GqlqDAnircZciVFdToBgArrvjWgrio5+JVAjMKKBABKCgBKSfE2A1SkqDAnircZciVFdToBgArrvn1AXVVy8CuBGIUVCQCUFACUkuJtBqhIUWFOFG8z5EqK6nQCABXWXUbB09MwQdC6kCsQW8gViCvkCsQVAFRUd5kHlFyL896JBWUv5ArEFnIF4gq5AglrR5IqSvmshARBEARBEARVoXzWgocgCIIgCIKq0HEA2j1degK98ifZAg9BEARBEATVoQMBtHvUM86TQ5AgCIIgCIKgSnQkgHavPX+iAygEQRAEQVDVOhRAIQiCIAiCIAgACkEQBEEQBB0qACgEQRAEQRB0qACgEARBEARB0KHKB0DvvXQBlL2QKxBbyBWIK+QKJKyD6em0kgHQVz3HvH7ojnRfe7ZQaJc9P0s4VAIxRJwogRiFFQnTiQuggU3qLJh15ZK1l0OLxIGKwBaF7SE48aV4myFXUlSnE6wFLywRALWLHHXLuT7Xni1VycGvBGIUViQA0JCUQIxcshYAGhKc+AKA0oITXwDQE0sCQK/8aQF0vtrR2jNPlRz8SiBGYUUCAA1JCcTIJWsBoCHBiS8AKC048QUAPbEEAPSKlBZA5+u9rz3zVcnBrwRiFFYkANCQlECMXLIWABoSnPgCgNKCE18A0BPrdgB9vFz+7O8NgL5Ore1v1p/5quTgVwIxCisSAGhISiBGLlkLAA0JTnwBQGnBiS8A6Il1M4C+f3v57OM7A6CPtnn9qafNtWe+Kjn4lUCMwooEABqSEoiRS9YCQEOCE18AUFpw4gsAemLdDqB/+11nAfT611Ruvl4++XrtGRGokoNfCcQorEgAoCEpgRi5ZC0ANCQ48QUApQUnvgCgJ5bIKHgHQM1gpPdvB+QMPrPf7qiSg18JxCisSACgISmBGLlkLQA0JDjxBQClBSe+AKAnliiATtMx9ZC59sx+uwugCoJW5ALovb1A0boc+m0OVBz6vdD5hFyBuAKACms3AL18sfaMCFLJ3acSiFFYkaAGNCQlECOXrEUNaEhw4gs1oLTgxBdqQE+s+9aAuqrk4FcCMQorEgBoSEogRi5ZOwDoh78zh/77n47ngMdLYGbgW5wAKlJUmBPF2wy5kqI6nQBAhXXfPqCuKjn4lUCMwooEABqSEoiRS9YOAPpoDv2P78ZzwOP1tPDIJ1CmE0BFigpzonibIVdSVKcTAKiwpAF0HOn+6W/WnhFBKjn4lUCMwooEABqSEoiRS9ZeAfTDg50A4+lPf+pWhTr1oUJOABUpKsyJ4m2GXElRnU4AoMISBVB3rs/rg7Vnvio5+JVAjMKKBAAakhKIkUvWXgH09Y0hzfc/+1eLnK8Rze8RTgAVKSrMieJthlxJUZ1OAKDCkgVQrIS0KSUQo7AiAYCGpARi5JK1QxO8BtCP774Y6zyf3rxe6CaRm5wAKlJUmBPF2wy5kqI6nQBAhSULoFgLflNKIEZhRQIADUkJxMglax0AfXozNbrrm1P0Ab1ZSiBGYU4UbzPkSorqdAIAFZYsgHZPl/7RlTGHK8raM0+VHPxKIEZhRQIADUkJxMglaycAff+z3zgA2p8NPjyQ96Q3OAFUpKgwJ4q3GXIlRXU6AYAKSxhA+zlVeo2t7eFnS1Vy8CuBGIUVCQA0JCUQI5esnQD0SZ8Hvuj/fvbU98cBgN4uJRCjMCeKtxlyJUV1OgGACksaQLvX/tryhvNsoUoOfiUQo7AiAYCGpARi5JK1ThN85zx47e9Hx+lBxZwAKlJUmBPF2wy5kqI6nQBAhSUCoCL66nlPqV2jRygbI6dz4gJoBnaOUDZOBIxc+n/+7a//ST8bH/zv//qfn5//+7//H8JOHKiIsxmpbPYQnPhCrgQEJ764FyEAqKgAoAcrGyOncwIAvZ/2A9ArgV4ufP4EVIQEJ56QKwHBiS8A6F2UEYAGXi+sql8JxCisSNAEH5ISiJFL1mIt+JDgxBea4GnBiS80wZ9YAFC+crmUl1YkANCQlECMXLIWABoSnPgCgNKCE18A0BMLAMpXLpfy0ooEABqSEoiRS9YCQEOCE18AUFpw4gsAemKJAujHd5dR/fR+43Mz8ydGwWdk5HROAKBJyiVrAaAhwYkvACgtOPEFAD2xdgXQDw8zAMU8oF1GRk7nBACapFyyFgAaEpz4AoDSghNfANATa58m+KfLJ/3Efu/fuoseYSWkXkogRmFFAgANSQnEyCVrAaAhwYkvACgtOPEFAD2xdgHQK2QOE9O/uu3tWAt+kBKIUViRAEBDUgIxcslaAGhIcOILAEoLTnwBQE+sXQD00VRyPk0LJPU0Oq7ISXYDreTgVwIxCisSAGhISiBGLlkLAA0JTnwBQGnBiS8A6Im1B4C+Xkwd5+Mnzgp7lkqvWEr2Aq3k4FcCMQorEgBoSEogRi5ZCwANCU58AUBpwYkvAOiJtQOAfnxnUPPDw6e/frDj3q+vmorP18sn1MrPlRz8SiBGYUUCAA1JCcTIJWsBoCHBiS8AKC048QUAPbF2ANCxAvT928s07v0KoKY9/v3bEUAvjio5+JVAjMKKBAAakhKIkUvWAkBDghNfAFBacOILAHpi7QCgj860n8Oj4QU7BikMoAqCVuQC6L29QNG6HPptDlQc+r3Q+YRcgbgCgApLHkCnUe62s+fHd9dXXAAlh8FXcvepBGIUViSoAQ1JCcTIJWtRAxoSnPhCDSgtOPGFGtATSx5AiTFG/bh3sgbUVSUHvxKIUViRAEBDUgIxcslaAGhIcOILAEoLTnwBQE8scQCdBhtNerp87zuyD6irSg5+JRCjsCIBgIakBGLkkrUA0JDgxBcAlBac+AKAnljiAPrhwW9gNwA6joLHNEy3qbAiAYCGpARi5JK1pwXQ9qpb7ayqsFzJx4nibVYmgK4kbT576HROAKDCEgdQCi97AHXnASXX4izp4F+R2nh/7bwhaiSfIgGAhqQEYgBAafHs9PTZNE3woGTaWVVhuZKPE8XbrGAADVxNjnWyJiUQAwB6YokD6ISXU6P7Y/8AKyENUhvvj6eMlYqXwooEABqSEogBAKW1bed6/A34eX0UJFCmnVUVliv5OFG8zYQAdLWmPMLOqpjlYr0AQNlSrK0AoMISB1AHL5/GCen7Tp9YC36QWn97OmMAQBcCgPLqx/dw4hmJ19kAdDj++trPbgDQUi7lqxlU2PGjeJuJAGjb5gOg/W3T9f/hnX2Yk00pgRgA0BNLGkCnas8BNd9007Ckp0v/1vVFsgU+4uDfPNIJqdgPsJwkSK2/PZw3xpa/PY3kUyQA0JDU8gUJAE04euoC0NaoP/7sIRg6GJl2VnVYwegq3ZW9X9jxo3ibSQHoWleNCDurYjvpzbTmanIvJwwpgRgA0BNLGkBnY5BezRzzpk70cVoXidDNALp6XVUr73EVkehhL1tGrhe64TrhXv1uMLKiLSccAUAD2stJPDwCQGmF7LS6/qi/djfthJ39ayw7AnsoSb6ThXSVbrgy9zgnDJ0EQJ0OU6arxv0GrPXf3Dp9ltsmWIexs5MIKYEYANATa1cA7Ss/L5fphVeHRj1FHPz0Qb56YVW8GKvaCUDdbfur3vBDmqH973YjK/KdxCt7AE3YzVkXDI1BuzvxjUQrfwBtzbgNXX/ULKCzJS/mvp1sAHRhxIB1oyGJvokv7MSieJslAajtY2k7W+rsGODvTv2FDXy2zj1Tf7440Ml97mwBoGfWDktxJuqrZ7b6o3x61rb63/7MGvyIWr4Q2La/8vCNBDR44RrpnYxmhrvW1ngIB6G+MtYk4eRe4jlxAZQdOqFc2LkSJxEnz01ETgQVn+ECuXK5PUQvphMHKtih234XXQ9d54XZ+1SxEYczvYdEcmgtDJG1s5OkAeve4NA6e3MiBa1kc2LZMVeGAn1uTVk6SbNyFdqpXOz3DVeO53aWpS19OdvHyVAQkZ/JJlfYFyEfNv/w5eUnANBEnRNA2zmAtpr59MmAm17UCVgfrbciqLHCNXK9sA2u+38aA9L6wy3fSPyhf8JjPyVXJOxE7IewEvYQlbUJ9OjFoEKsXz2qANBn020u+DbLzpJA7LEctfupjdtJ1EeomxX3w/r0aCz2XBKbSAuWiXFyJ+2ZK89jrvTF6hRNG3Hql7uz1fXb3i4NpDN/D8U4dGtSuMomV24A0G9/9+M/+kcAaJoyAtDA60QF+6xv1tDsYAbvNMF+4MoPYkPYhoNm6jFD952hnDREu0NrBs4yjZhm1ZboMx5ohKfaHIYyILcOiXASreyb4IP9aKPsrA8u4DpZWtnujOk5aZtgvwy+k0WMKfvSey4zlH8TfGeb3gPiNcE38x09zocTHqFCNWYuGnJt3z4zuISKQjhp3A4E8/gt+XPCu0gXTON8KJwwvpN4Zd8E3025suxqGeguTHXX8A/Ebv28QHUcacx8YfQnWFnrfOWsR9hKl2H6DBd7dvKcJOj+TfDfXP74nwGgSTongE5IYLq92MNvOGKoKMoPYrYcelx6Vx4egOoem4sX7UB25qgF3Vfc6Tw+f4/bVatZbKpPSrcMh+LoBAAq0S9pZXgr+/TsE0hrWYLfa0x34dv89nUnMwCdhnyH2aYaAO1PBeGYXACdnYKGE5IZ0hTjZEGxzvkpgLKeE3uzos8LvnkmgOobe/N45qoJ3A15ThKUPYDqSgZ6c/Y1aHZ+nyq4V/qR0ueV1oPgudFNJ23r1seMHVtNfzAy8nbWcuQ5SdD9AfTbX10WdaAAUKbOCqDDMT5WGrrnZO5JsRnvHKkjjAug83OyJr7GGmFeJzrN0NTpnD6vBI79WY1HO1YNEyZoJwnKHkDjT4mBXHFj2sofM+6U68QL0ui8Ddd4EE7mud7a+4wwi9K3Tc4vsfVqjbmY8QZ7R+sMALoekwug3Qwr9O3x2mz2VK4M/9fbL1tGApVdnpMhiMEJ6ihgnli6+fnRedIs69JDThJ0CgANijtgrZlfuMYq7iZY8Rg69YcbRvhZOz60p5WxhpftJPp06zuJ1z0A9Pe/uCz1EwBogoQBVA97v8rM9Tkf9y41Ct4wpxmws3gzAkB17x3ySGcD6Kymc9aMzrxO2CDBu2mOEXOlaaZr1nDZ0MNeC5mNOBFAw6vY8O00zuhz29vY5E6g6oG+UEwhOvPB1uQg34mpN2mtE2MjSLFU1rZur49ZPXng5/hGolUJgOquQE5rajPOZh86FEkAtRRLZlhEXaxJkhsA1HvF3MAE6wB9J/E6N4Ayy6Wd3ZaYHNEcFxpOH6qOub3jyFDNbZpB7D/WJpW2wYqh7Z5Fq07ilQmAzlrhAaBMCQPoh4cZgM5n/hSbB9QiW0Me6GwAbVcO3BgAdbHPpc4YAA038TIBVIea2k7s602wQcd3Eq/sAVSfzW+00zZOjXtruVHfATX0+XkNQE2lo40dSGPSyXTvZasozH9mBB4RIwCgTUuzDfe2KVo1Aai5J+gWNUKBO40gVATvb9gnFjfTGEF4ZWIiNoG38zmxKN5mSVN2CeaKvntc9IsJTOIZqo4Jn+L4F6HO3ic183YW+jIZrBiaLj6M867vJF4ZNMF7AoAyJQyg79+6yxzN1z6SWwnJtAwE8psHoPrgDx4jfADtzFAk0xu18d9eN5Jw2QteJ0yt2py5Qt2DfCfxOgGAbl8sNu2YXhK2vdp5Q1dScXfRNFxg2kHm4sMeOmcMNTbXxqrM0H4mAXRsGCYOAABoQDH3k2bQ+eIjdBNlIGv1HiUTI6ppJeIUxywTPc4KALqiiFN/a5vdOUH2zFojc+vkvss+wxl+XcyRujIUwXcSLwDoiSUMoK9uC/t89XfBteDXD7kIAI0LEgRQ3fnFv7YcDqDaineV261W6xwAGjs007fTWKRg8wANoO2saWuQPjMHAlNO7Oe8fAt04yCzdq32HwAaEvG+b8dtAfE/EHEpjzOy+4ll/mrtACq4h8xNLK+ie/+s5cZYcdJON+vTyCqaQX0n8QKAnljCAPo0rQTf0+jY9v5m+czXwQCaECQMoC3dAHqP6wTZ6FY5gI6jgZ2OnPO/G3bEdlGwzzG753KskTCAxlT++0aiVSOA+kVcCICOY5GyPrEo3mZ3BtCoIKcA0M62Bc7GVQFAIV/CAPr4ydfOE9vY/tSz5/yZr7wAlHfIZXgWou81s75OHACg7diD0wzwHP+y7Ox/oTgYQGOD+EailT+AblaU3+FSzg5ytJP8ANQ/lplGAKDiTmwnMDsmN7guve8kXgDQE0sWQD88fPrrBzvS/eM7W9X5evnk6/kz4rNnPPizMXInqDgJgNo+k+NgHecvy84Bu4gHoAm7OR60WFesaAFAQ2/vNMa6IgAdby2TjABAD7nFLqQZDgAqKlkAff/2Mo10vyLnZ/blAUCdZ/bbHZ3x4D/i2CfeB4AGNgkCqJ11cxzaYcfsZJMrAFCeFG+zuwFoQuFGO+FdyhOCRJxY7LwbHCcJikiWsWXD6/HANJJDdw1ukBNnbQ65siLF2soF0F9dqcVbgxMAGidZAH018y8Nze121JFGzvkz++0ugCqumvW32433WUE23y8xSN5yAZT9odnvblv3b9v/yWYP8XbQEUF2ypXLLlFDcqCC/ZnN380pmHyO5u3TZNvaIyI+ijnLZnBemToaJprJNldEgrAuh/lkbeaaAPR3P7bzzw9zgv4EAJokWQC13Ts/vrt8MQPQyxfzZ8RnxWoqROoHCqsB3alWK/8aUJG78iNyRaQG9MCsjVZ0DSg9uT7TyR41oNSJxbOTT13SZhC/gGNOLLnUgDpNu0szTCPZ1paL1ICeLGsTdJca0N//Yqj8/N2P//j/0XPS/8m/AEATtNNSnP1Id0YNqKsCoSIfAGWdhRIEAO24jZmnydqdciUSQM1CpR4jMZ0AQBkA2iyX2zlj356VlT+YRrIFUCLh0ATPcZIixdpqBNBvTJ1nXxH6+bff/uFLLMWZpJ0A9Onyve8YfUBd5QUVB17KAaCKtRUANKesjVYMgJouu+P0/w4lMZ0kQMX2egXEvP2enXwu5QwA7RYT0J4SKigA1fuJaSTbmxVhAJ0OpGgnAFAjC6B/+NL2/vyVJs/f/XhWBQoAZWpfAB3HvX/6m/kz4iN5QcVxl/Kt6x7rLIQm+EEnzpWjULilR6NufIlnJF4RAOou69AsVpdmOtkDQIfFo7YqZA+5WTEzfc+sxDqxc5+7m+3U3SlB/GRpqMe6eJhGygbQKWWnOYhjnRx4i52gewDo739hefObvgK0J1KsBZ+iHQHUnfnTe+ZL8uBndB1LaLlIOOQYc9NtA6jXEJkCoMmTlKwKANqLSLhovPHf96+gm+xITfc8d9IyAJT4OYrYLPhxeob7OACdnjTzRcaYTnaBCj2/9uz3Le2w9tBGz0vOHmq8pS+WTrbPcGYRLidIAoA23s859MQyL6sJQJu7AyjjhMu7z7jVydSM0NgK76UTTtYuXwOAAkAFJAqgUzP7Y/9gn5WQWKfnjfoBxlW467w5IlNOQ7aqYrSjFlswfo693ISMMKFiWSYqtG2Ebjj2HT88J/cBUF7hbt8jsMnErp/spXBLryQ+07j6XchJ/1bCz1EbH9Gh7TLS47Q4boyYJnjHoaUkG4njpEuACtYpoRsXPbPLPSzs8NjR+bzvhJNwWvOTQrST0dD0OL5MqBVqVWBb6tNdYFUuXrIsDonxzslO9MtzEQ+gEbcIjgcVG6RrvSAJHUdGM824ebQTYgG38wLodHKLb1qZmuAtb6IJ/iZJj4LXlZsfHvpunvusBc89bvVkj629nnsbbAXp9OV8xYmPqIEYw0lkXI1nZmSbKTpzTXLX1XWDmDe3QjRjmVip7S82XzBeKDylAOj0I+wlgudkDwAlV4hz7bQc7HOvNy3lhMMUziXLFM5ir0YQ0hjHc9JxMt+/fqvVzSfgbEwztZn53ymS9tI+2zwKgcEYaPbaYKgds3/T/aBtqFieErjANtvZcz88dJyWQRhvOeKDmEjWg1cwvBPLICdtiTue8L5abMc5sbRLNcsX7JbrJ5bxNmeepW5dn/drwuLkymIXsQrXWQ198KKWMRlHYjtCqH4h8bZpym+/IoKdtfMPpp1rl1+utr95U/GLFuiT4NwNz4kzCOlzDEISkPhE9H3tpu3v+XTpmfP64oCl82ee1g5+92THPbG27iVw0apINSkENM5W3nTNItHZV6zpmjMuGm/P+OzLxMSQzey0zYXpzh56vCPOu1QsTh7mQfjYt6zhfb5txx9iqyxWnYzaBUDtrPSOu1nCLa9xa7HGnUwF4cQYl2gy7DlL0whCslUnoxvnnSYab/rHKui4nfZna1abcm6WnCK5LGBjGcSN5H+NTRm5Wq15+2ZU6eqPN86PM5CddDS7B6Uug+gg1oJzePKjtMufMVppiFFX09vzGAuWpPBP/zhn2k5C9vPPi7RdxiFu0KbfYl9XrN/PyhX3RjUmV+wabN5xyKk1mIK0znklMYhryCac3k/MEPP7rjahjcc7htm9JFa1BaDLVG3G2mA3h3hOnGmYBuKcpmH6/rcA0AQJ9wF9NbPKm0b2x2ldJO/ZUisHv3tVjznghpG0s1PbeMxF/CZ7TmueZ98df+gPZws1q8uMDqFPhrPzdVSMRWnOrhmzPxZgQlcI91ozuiPkf1qXm10juH9NsawzAJT4+s0CmTucX9LbmLuMbqqwcIJ00XDjpLjNlfj93BnCmhnZvkgsjXh73H173L2r5qyHC5EKXo6sV1v136J43hnNqvNDIbZ0jdTsshwfZDrQxqKIN0HsqJizpMnaeX1d5K9ZnidC54INSHewPHieCrAnIcXzzmmCb1OvQe4Nt3NHF7mHGovurb1fHl+PsGLtTBehJvrXjOdJf6+wrAzJRu3U6f1upf6D+uAYwAnT2Su9/ZWOz87efU6PWv5FyCKmnYj+cz0R/effAkBTJD0I6eO7fqeMbeyvDo0uny20Uqvlnt0SfU0XivXL5ZquTgSMdLOzdaqRsSkhHoOXUDidHt0/plZjeYZbr79wosx+4FjBM/kdG/2un1As5xwA9d1wimSs3mgNArnXQZY3T2PWjue8FKmuvTVX9MXTGklBpNmunZ3JozzN+4DO9lSMHcXbjNev7+bC7fdQM4VJizFzkuhjPMMl3JRq9UfBs4Oy6VZU6DTBhaW2tZXpAfGNcMTKldsORN1f2K0OjQ7SmquXexzecBFq7RGd9mtu2Cvz7Bgrxcezynh2WcuAWVo5OTu7r7VnKeKS1M4eNBEXoQky+6U4ZyOPAKDx2mkUfIK+et5TavjXZtuuX8UxkoMWTq6Hav9Pe0vpDJew/qi/yUlALoAmeEux096cK+1NCSeWLOO5/AYjXvNpXIhL4lcTThhyoELme2+zc4Csk/a2M5yFnBvyfiyT2PMAaUd7SoqUY67YIzH601MRTGB2kxMBtcNFwzyM+tz4qLE8TXClcy2ahddPbGr05TDmLBGmdT/XNs9kSP5FiAZOAGii6gLQQYlnMyHld8W6v7IF0HtL1knqdZwwkhAIALqv4MQTciWgTJ2Ys4rE9TkUIxwbAHoXZQSggdePnOVrXSJOlECMwopkz0FIKVICMQpzom4PEb0WPC3F2yxlbscUKYEYcOLryKxFrqSoTicAUGEBQPnK5VJeWpEAQENSAjFyyVoAaEhw4gsASgtOfAFATywAKF+5XMpLKxIAaEhKIEYuWQsADQlOfAFAacGJLwDoiSUOoE/OSHc9JP4qM/Nn6ih4ASmBGLlcyksrEgBoSEogRi5ZCwANCU58AUBpwYkvAOiJJQygHx40cfYLIU3PDICmzQNaWKIrgRiFFQkANCQlECOXrAWAhgQnvgCgtODEFwD0xJIF0I/vBvS0qx29f+suepS4ElJhia4EYhRWJADQkJRAjFyyFgAaEpz4AoDSghNfANATSxZAX03Vp1nv/dVtb5daCz5NSiBGLpfy0ooEABqSEoiRS9YCQEOCE18AUFpw4gsAemLJAuijqd00i8E/aeTUep1W5CS7gVZy8CuBGIUVCQA0JCUQI5esBYCGBCe+AKC04MQXAPTEkgbQN+6DR10fal8yTe9PdC/QSg5+JRCjsCIBgIakBGLkkrUA0JDgxBcAlBac+AKAnlj7TMOkm9s/PHz66wc77t1UinZTO/1ClRz8SiBGYUUCAA1JCcTIJWsBoCHBiS8AKC048QUAPbH2AdBXOxZpGvd+BVDTHv/+7QigF0eVHPxKIEZhRQIADUkJxMglawGgIcGJLwAoLTjxBQA9sXYB0A8PQ3P7q5l/aWh8t2OQwgCqIGhFLoDe2wsUrcuh3+ZAxaHfC51PyBWIKwCosPYA0CtrDr08bWfPj+8uX8wAlBwGX8ndpxKIUViRoAY0JCUQI5esRQ1oSHDiCzWgtODEF2pAT6wdAPSKmotOnv2QJLIG1FUlB78SiFFYkQBAQ1ICMXLJWgBoSHDiCwBKC058AUBPLHkA7Zc/WtRwPl2+9x3ZB9RVJQe/EohRWJEAQENSAjFyyVoAaEhw4gsASgtOfAFATyxxAH3/1h/kbgB0HAWPaZhuU2FFAgANSQnEyCVrAaAhwYkvACgtOPEFAD2xpAGU4s8BQN15QMm1OCs5+JVAjMKKBAAakhKIkUvWAkBDghNfAFBacOILAHpiCQPolT/H6s2p0f2xf4CVkAYpgRiFFQkANCQlECOXrAWAhgQnvgCgtODEFwD0xJIFUDv+XctWdX546CtFsRb8ICUQo7AiAYCGpARi5JK1ANCQ4MQXAJQWnPgCgJ5YsgD6NGt/v6JmX9dpe38+XXoCvb5ItsDXcvArgRiFFQkANCQlECOXrAWAhgQnvgCgtODEFwD0xBIF0H4AvFXPnK/O465vex/XRSJUycGvBGIUViQA0JCUQIxcshYAGhKc+AIYmEzcAAAgAElEQVSA0oITXwDQE0sUQMe1N50F4C/OpEyvDo16quTgVwIxCisSAGhISiBGLlkLAA0JTnwBQGnBiS8A6Im1z1rwKfrqeU+pXaNHKBsjp3PiAmgGdo5QNk4EjFxuD9GL6cSBCpnvvc3OAYITT8iVgODEF/ciBAAVFQD0YGVj5HROAKD3EwD0NjsHCE48IVcCghNfANC7KCMADbxeWFW/EohRWJGgCT4kJRAjl6xFE3xIcOILTfC04MQXmuBPLAAoX7lcyksrEgBoSEogRi5ZCwANCU58AUBpwYkvAOiJBQDlK5dLeWlFAgANSQnEyCVrAaAhwYkvACgtOPEFAD2xDgVQjILPyMjpnABAk5RL1gJAQ4ITXwBQWnDiCwB6Yh0JoJgHtMvIyOmcAECTlEvWAkBDghNfAFBacOILAHpiHQigWAmplxKIUViRAEBDUgIxcslaAGhIcOILAEoLTnwBQE+s4wAUa8EPUgIxCisSAGhISiBGLlkLAA0JTnwBQGnBiS8A6Il1HIC+2rb3R7obaCUHvxKIUViRAEBDUgIxcslaAGhIcOILAEoLTnwBQE+s4wD00Ta9P9G9QCs5+JVAjJKK5Jc//9HPeU4YAPp//9WPfvSjn/9o+Y//SvC9X3a5FEwvJRAjl6wFgIYEJ74AoLTgxBcA9MQ6DEA/vrMVn6+XT74mNqjk4FcCMQoqkl/+/Ac/+NHfsDbdBtBf/tV/+ou/+I/X/83/8V8JvveDnkDVjb+pV0G7qJe6PQQANCQ48QUApQUnvgCgJ9aRAPqZfvT+7QigF0eVHPxKIEY5RdLz5w9+8MOfc7bdBNBf/ug//cWf/7tb9OcDgarbftOgcnbRIHV7CABoSHDiCwBKC058AUBPrMMA1I5BCgOogqrTP/zNX171w7/hbOsCKB3sh395M4D+5Q//QfQHQlaXQ7/NgYpDvxc6n5ArEFcAUGHdBUDJYfCV3H0qgRgFFQma4NekBGLkkrWoAQ0JTnyhBpQWnPhCDeiJdd8aUFeVHPxKIEZJRYJBSCtSAjFyyVoAaEhw4gsASgtOfAFAT6z79gF1VcnBrwRiFFYkmIYpJCUQI5esBYCGBCe+AKC04MQXAPTEussoeHoaJghaF3IFYgu5AnGFXIG4AoCK6i7zgJJrcd47saDshVyB2EKuQFwhVyBh7UhSRSmflZAgCIIgCIKgKpTPWvAQBEEQBEFQFToOQLunS0+gV/4kW+AhCIIgCIKgOnQggHaPesZ5cggSBEEQBEEQVImOBNDutedPdACFIAiCIAiqWocCKARBEARBEAQBQCEIgiAIgqBDBQCFIAiCIAiCDhUAFIIgCIIgCDpU+QDovZcugLIXcgViC7kCcYVcgYR1MD2dVjIA+qrnmNcP3ZHua88WCu2y52cJh0oghogTJRCjsCJhOnEBNLBJnQWzrjqz1oGKwBYCdi4nLJhVFeZE8TY7JFe6jMoFTggp1lZYC15YIgBqFznqlnN9rj1bqpKDXwnEKKxIAKAhKYEYdWYtADRFhTlRvM0AoCmq0wkAVFgSAHrlTwug89WO1p55quTgVwIxCisSAGhISiBGnVkLAE1RYU4UbzMAaIrqdAIAFZYAgF6R0gLofL33tWe+Kjn4lUCMwooEABqSEohRZ9YCQFNUmBPF2wwAmqI6nQBAhXU7gD5eLn/29wZAX6fW9jfrz3xVcvArgRiFFQkANCQlEKPOrAWApqgwJ4q3GQA0RXU6AYAK62YAff/28tnHdwZAH23z+lNPm2vPfFVy8CuBGIUVCQA0JCUQo86sBYCmqDAnircZADRFdToBgArrdgD92+86C6DXv6Zy8/Xyyddrz4hAlRz8SiBGYUUCAA1JCcSoM2sBoCkqzInibQYATVGdTgCgwhIZBe8AqBmM9P7tgJzBZ/bbHVVy8CuBGIUVCQA0JCUQo86sBYCmqDAnircZADRFdToBgApLFECn6Zh6yFx7Zr/dBVAFQStyAfTeXqDM5UDFfl9y2S80dJwOyRWoCAFAhbUbgF6+WHtGBKnk7lMJxCisSFADGpISiFFn1qIGNEWFOVG8zVADmqI6nQBAhXXfGlBXlRz8SiBGYUUCAA1JCcSoM2uPA9APf2fOZu9/ah686iYdcrK5nZx0J9xFqwKA0oITXwDQE+u+fUBdVXLwK4EYhRUJADQkJRCjzqw9DkAfzdns47vZae2RXm5jJyfdCXfRqgCgtODEFwD0xJIG0HGk+6e/WXtGBKnk4FcCMQorEgBoSEogRp1ZexSA/s8HO6fH05/+1AHQV/Imezcn3Ql30aoAoLTgxBcA9MQSBVB3rs/rg7Vnvio5+JVAjMKKBAAakhKIUWfWHgWg/+8b0/L+/mf/6gDox3fkYhu7OelOuItWBQClBSe+AKAnliyAYiWkTSmBGIUVCQA0JCUQo86sPa4JXgPox3dfvHcANKYCtLRcyceJ4m0GAE1RnU4AoMKSBVCsBb8pJRCjsCIBgIakBGLUmbVHA+jTm84F0MeICtDSciUfJ4q3GQA0RXU6AYAKSxZAu6dL/+jKmEMr+9ozT5Uc/EogRmFFAgANSQnEqDNrDwbQ9z/7jQugHx7YQ+BlnHQn3EWrAoDSqtlJ297fCQBUWMIA2j3qKUjG1vbws6UqOfiVQIzCigQAGpISiFFn1h4MoE9m5qX+7/VU+Bo4x+3mpDvhLloVAJRWzU7aAIECQE8saQDVk+C94TxbqJKDXwnEKKxIAKAhKYEYdWbt0U3wXefWgD7x52CScdKdcBetCgBKq2onANDyJAKgIvrqeU+pXaNHKBsjp3PiAmgGdo5QNk6yMcJ14kDFfl4uvZ1/++t/0s/GB8/P/+0/7PelIZ1uF+2vnHKFb+cAndRJ2+5l45l/EQKAigoAerCyMXI6JwDQ+ykbI1lBRQhA//d//c/7fWlIp9tF+yunXOHbOUBnddLs5KIXAPQuyghAA68X1uigBGIUViRogg9JCcSoM2uxFnyKCnOieJuhCT5F93DSkG3waII/sQCgfNV5KV8VADSgwpwogRgA0IAKy5V8nCjeZgDQFN0FQJt7OwGACgsAyledl/JVAUADKsyJEogBAA2osFzJx4nibQYATdEdnDQdALQ0iQLox3eXUf040PG5GRSKUfAZGTmdEwBokurMWgBoigpzonibAUBTdBcAJQkUAHpi7QqgHx5mAIp5QLuMjJzOCQA0SXVmLQA0RYU5UbzNAKApAoACQAW0TxP802VYC/n9W3c+PKyE1EsJxCisSACgISmBGHVmLQA0RYU5UbzNAKApuguAtgDQwrQLgF4hc5iY/tVtb8da8IOUQIzCigQAGpISiFFn1mYHoKF1BGWcdCfcRasCgNKq2kkPoMRhBAA9sXYB0EdTyfk0LZDU0+i4IifZDbSSg18JxCisSACgISmBGHVmLQA0RYU5UbzNAKApuk8TPFUFCgA9sfYA0NeLqeN8/OTr6VVLpVcsJXuBVnLwK4EYhRUJADQkJRCjzqzNDkBXVFiu5ONE8TYDgKYIAAoAFdAOAPrxnUHNDw+f/vrBjnu/vmoqPl8vLpeOquTgVwIxCisSAGhISiBGnVkLAE1RYU4UbzMAaIruA6DUKCQA6Im1A4COFaDv316mce9XADXt8e/fjgB6cVTJwa8EYhRWJADQkJRAjDqzNj8ADbfBE05WGuxD4jsJq86sFcyV1f3GtLMqppON/DnQSbduJsrJAKB+MADoibUDgD46034Oj4YX7BikMIAqCFqRC6D39gJlLgcq9vuSS8S2bdPGbN3GbA3dpLRcoXZRK7DfRHa9RBCpFJTL5ab/rxUzliIAqLDkAXQa5W47e358d33FBVByGHwltVpKIEZhRYIa0JCUQIw6sza7GtB2WEaQrAyinMRXgbKdrKjOrE3LlVbvotbZUz1/3lrb17arUbjlsp4/HCejj0Aodl1sSw5dj3Ayamh+b7ziQQ3oiSUPoMQYo37cO1kD6qoSqFACMQorEgBoSEogRp1Zmx2ADutY02RBOWmiCZTvJKw6szYZQNvO4bThcdNEwdaSpa7P+hgrCMotF3rV9LATX61F4ZsBtGnD2cxxMmr4TX4ZA0BPLHEAnQYbTXq6fO87sg+oq0qgQgnEKKxIAKAhKYEYdWZtXgDaX3+boe6G62QNZGjxnKyrzqxNypUBFPsHjbNb22b2dNPOCJojyw550oSDbPUXNoECM2aGnRC6utBpyM9awttQ8x82w3JiDY1R5+EAoCeWOIB+ePAb2A2AjqPgMQ3TbSqsSACgISmBGHVmbU4AOoBFM9RqklxJAii56OCaOE62VGfWpgJoj3nDLm3Gl7qB2wK7zrcz1Hbqj+qmar3bB46lGZQDoO0AoNodTY+Ek3bxUEPsMOiHpkfOHtL42a1UyPpOwppizGtUAaAnljiAUnjZA6g7Dyi5FmclUKEEYhRWJADQkJRAjDqzNjMAbfQyghOsbDkhN1wVx8mW6szatFxphlrGHhQtcbb2T6DFmbDTWLprdJLo3d5zY9Nyc2X6MtN0r0G4bcLdSX0nTi3uFGT423vidhyZxRs+bH9DqBHedxKWC6Bu0QBATyxxAJ3wcmp0f+wfYCWkQUogRmFFAgANSQnEqDNrMwLQoWdgYwCUO4+hU63GNMNwsqk6szYRQE13xKaz1Xzjvg20OBN2TD7oFOm6KdRQtRoJoG1raxybbko7npN2RDrdkbW1lZZT0G0nk5ehOrcPMr4QoHLfSViOiwYAWojEAdTBy6dxQvq+0yfWgh+kBGIUViQ7AyiGc9wuJRCjHgBdNIo2ZuBuw59Iuxk39LNXoC4ppDqzNhlAO11L2Fp6czopUshG2GlsnFlnUBOEverPOCBf18o67BjoykE5aUZUHG5/Zh9jAmg7GjH06/wCmqdTAXTWLQAAemJJA+hU7Tmg5ptuGpb0dOnfur5ItsADQAkFWlAKK5I9AVRfH+IQlGdnXaSTaO3jJEFKIEYtALpo99RDgPX45i4GQD0imeJTZggn0SrsxKJ4m90AoCO0tbNVIkl2pAF0SI9Afwt+bbkdemTvd5w3uU5GD7pqd55jzLpYE8T8nUVp2WUSlPt5NxgA9MSSBtDZGKRXM8e8qRN9nNZFIhQFFdFS8R/Zx0mEkWAXnsKuE/sCaNuuTWuSbmddzFxxZnA5zkmClECMEwNoIHtIANUJ1401Wo3zRhcBoLYPn63NmsLQ7aq+k3gVdmJRvM3SAXRU2ywAKwJAGz1EjRAXQC3vaSszH3wUHnuw6o/N3mT3XNaj5kciXrzLcxLUHECn4ADQE2tXAO0rPy+X6YVXh0Y9HQygCUE8J7FVa6SRUMi2DfUDKu06sWsTvGkNimFQnp110TMH+q+MnAIA5UnxNpMGUHL3BAHUDGEeqz3tO10EgOrrOAGggY59vpN4FXZiUbzNknJlsQ/aRX9LHmyNE1vSX8vFPjOGieq0EQOgbbC/JxtA9SxU/J+TDKBdAoCuXwF4TgCgwtphKc5EffXMVduwNx2lvCBtfBCJGJ6RZUgbdDgZPD83Aj6TnBwonhMXQPmxmz5bDIM+z8uXbUciV3onXpjrK3asKpnT++yidioErs6WK06yROTKTKaI7AQ5VIFdaDtDwl3/HUq5abw3GRq2sv3o2iFPrKsmcAI83S7aX3vmynIXLA5h3h4adyrvO8JWhnsefhCiYBqTbvR3HukkpEXWR14Y262zHvci5MPmH768/AQAmqgzAmgKlPlQkUCxvhH6wuRyzraRdvZkIqXGXIVudhlQNteJfQG0cR/ZESGrEEbsopWEY8MclSsDX+jZXFhORDRUrcV95Gy5IgWgrW2HIK+qawDamCs68Sbju/Whb2iz0R5a/U4LAOXqSABlvB0E0MTv4G12MAqv3K3fF0CH+bJWNkgH0G9/9+M/+kcAaJoyAtDA61TzR+wceVQTfHwM3wk9RVprxTPiDjZoTQ/wqR2DPRQyWp6TBOXfBO+Ow9R1WXpOnDa8Ppxnp6VnhdY9/djddJvZ6AD9UI84bRu6fWqfDsOmT4L/8ZXoEUaCOkMT/Gz4hpmOUe826kinByGNE+uQnY9Zh/P8oNez/Zh+deM0O0t5TiQ6GSXJc5KgszXBc9727cQHKd8J9/PTMcKcEl/P8s+/MJOim+C/ufzxPwNAk3RaAL15ZHNDrRKxGpUAUIoPbZUJt6tW09oe262dQtghBC6Axl9ufCfxOhOAWtQzE4M39LI0lJ2W2nY4kQX76ZJO3NlWhprPxg42CdwPeU6CCt/y+ADqjFhYfD4Ynm8krPwBdF4GzbxLHNE7bgVAzbGcCKBED0N7GxQDoNHnBAAorfKxLx8n3M9HAqjpbquvzukzkgb6gP7qsqgDBYAydU4A7Zr56dV9wr2/MQNT5j22p3nMWE48AJ0BCTPPdYWc24985os5A0Zo1bWwfCfxOhWATntmnLGEaafxJybRdVydmWGc68TeWJhbFDNSpQtVyBNOfNzVuz54y0Nlbecmp1n3JLyEIGkkXicAULdm2O4i593l9msAGlIagNplZezKhkRg38nqHiUFAKW1E2xttcIdh335OOF/fjw0IwBUN3+R7Vk8JxZAf/+Ly1I/AYAmSBhA9bD3q8xcn/Nx70Kj4Id5cp2Vyhzoi6hgb1qLAFat7SHIHnzezCmzHVe00E+5N5+6hi1wuWACqKbYGPlO4nUqAHVkKyK59wjLbXWdpd1lMadnPbJZL3vSeu8ynHhTSzu5EwGgZq4gcxOmb338W7KwkXhlD6D9Hm7H6Tdbr4nkfgBqLK2+7TtpQkvyBAUApRUPW9T7np3NbmD++wDQ6Wk8gJqWeD2/RDevaeI5WQHQWSs8AJQpYQD98DAD0PnMn1LzgOq2VDvXib6t6S+eTTcHQFeKCNJ2ZsKUccq+Zqz3YF/KzTnejlaYVajGAGgQnZmdxtrZMn8cFvWdxOusAGrEnaTEdIxwPqjXCmnHnpzbTqZOvWTvUzaAdt2cQXW31qCRFQAdB+BPcwCG6kF9I/E6AYB29nhuqcy4M4BuvO050f3J1wNtO0mQ5yRBVQBoQpCt/sIsIzs1wcs44X/ePmflivth08dtfrvNc4JpmIQlDKDv37rLHM3XPpJbCWl2KW9t947GQEHMpdxUH5kLsQkbmK4vcCm3gwOIazf72F+rqeAe+7P+ak5fght7Xa8rewCVPD3Pl0tulm9zndCWorLW3n0te49GAegoh62HFSNZRuKVPYCOBTPr+7l421X+ADqdWebnAHYnoxR5ThKUO4AmVF7eCUBFnJQFoIOWV2yeEwCosIQB9NVtYZ+v/i64Fvx0KZ8lkTtOdCm1EoSix8jGTJogj7v5HCh2rNKyU2G3pnW2jJmr7w+g4xCmReusBFREZq3uTsqZ/jqQtb1oCqkeQNmdYfIGUFtvPzXRTDekAFBH5wbQQ+piD8xa/udvA1Bz5Y90AgAVljCAPk0rwfc0Ora9v1k+85XS/MGd6GTjkCNGIcdcyoPt/scCqFerpfsS6PELLCfxyh5A5S7lnU43Ck/uAqC6B2q72ZF0BUD5Tnwj8ToJgHZBujgjgE7dTJxJyII3peToxuhJ73wn8codQPNpggeApgLo/HWeEwCosIQB9PGTr50ntrH9qWfP+TNf/IM/Ic/99EoIstOlXPAspAnJDqxeG8BLOolXXQBqOmxwghwAoMwgAFBaArmyG4AmMMX6bZNtCun0Wt26bpTjpGsX/eHNdHFrUzz5TuIFAKXfB4D6zwGgJ5YsgH54+PTXD3ak+8d3tqrz9fLJ1/NnxGcBoOwoxx/7IVUGoIHBXYfXasUEAYDSEriUnwRAW9sSYrOXnAmWdtIHaafpwkw3n2kMB+XOdxKv3AF0s1YYAMp623fC/zwAtADJAuj7t5dppPsVOT+zLw8A6jyz3+4oLwDd7ULhGQGAnghA2UFydiKStfECgAbe3RlA/RFHkXM32E7PUxt+N0Io5c53Eq+zAyiF976djShEkJSs9fdStJMsAdS+cCcA/d2P/+RfvrUTMi0XgweAMiULoK9m/qWhud2OOtLIOX9mv90FUMVVc+P7xwa5nqvv74QVI3O5AMr/lETBiOwhmV2Uz8/JWw5UsD+z+buXG1ziw7QnS7jWnMLMgLdm8WaDXKE11BTfHkTCSrNtZCsIz4hMkIjwEQHDm8a5mgD0Gz3z568MvmAlpDTJAqjt3vnx3eWLGYBevpg/Iz4rd/fJutM6rAZ00VLlGcmoHSZe2deA5pMrIvUD+dTbxyv7GtDoZtWEGtCWaLqOdhIxe+2KorI2MBQp787lirfZPjWgfv2wZyehHT8la525rhOd8LpryGRtWLfUgIa92Xd4TkYA/a2u9fxG//nDl4vV4AGgTO20FGc/0p1RA+rqjFDBCzI7FXlGtib0EGqH8V/ynCQIABp4/z5OqCnuRS4UnpEEAUB7OYuwJjvhXcrzuW1K0OkBdFpUK2wnoR0/qTPAMGH2TU6IxSv36jgS8fF1AJ2tzCINoFfi/Fy3v3+uX/gVluJM0k4A+nT53neMPqCujoWKlHncPCc8dmw6d4GkpZF8AZSzmhIANPB+gpPWX0g21km7XN4jxQlFsZ6RBJ0eQD2iIAF0E2OnpU9vceIRgecEAKp4m+1ys6KnzFi3w9rNtzoZrh+LqQwSnHjVqGm1wst6Yc+J96FxFltvqm37m+hcafSVV8/9IA6gv//FUOP527Hi0/QIBYBGal8AHce9f/qb+TPiI3kBKKvRgQug7qVraeSYJvj4Wq2NqVbCThK07sQqYwAVwT4iSrSTcXzyDU7Gn7PacSReBQDoov08DUBNrJucOCsRW3lO8qm3T1ABAOrdynl2tu9VvBVSkupih81uc2Lp8TYnegzbqpPlJ8xBR414WwHQWe3n4hkdJBpAB9787cVi5x++xFrwKdoRQN2ZP71nvtgH/zb2EeCkli9sB9l2wrqUNzacduUZYd0HbxnZBUC9a5yvswMouYKVZ2ebHZvlCu/xTlq7jIBT5rFOdCB9zbJRUmsqZhcKz0iCknLFyz+mk32gYgEENwBoZ+ZF6nd2Gt60W7tI4hY7ZwB113Sar+9kk4ZpZDcAXVSCenYYCWegLexksylv3M4Wz/WfBCcGH6efk1om8+uZ52TxjXbZBHqLJuBkWeW5CqCmXNacTJqa4E0NKAD0NokC6NTM/tg/2GUlJIt0YdmbppWq/u0gnOaP7WN/mP95Hi7ayNj8sXLsb0chQEv5W80/sui9SokLFfMrRawTrV0A1KvVouxw2HG4TrQ3YN8YzUHQWCfTdsNPGsIkO1ntOJKgGACdGt42eyXQSoAK7qW8EwLQEfPTc+U2APWL9yAAHXMzrM1kaad1hpvx3m2cnlT/qk0jWnvmiktbnh1uqrQCAKqXmJ2DerQTdwzdjWc481iFttHzLozPQm468gZuaWVlMS+bO23IyVzjIKRfmT6gFjt//4vvow9ogqRHwevKzQ8PfTfPXdaCZywNN+aU85qKjOFw33i8+k42g0ydvWzbw8IIb6G71jm3Xj9EMDmv19iMJ1Vw4278ca0/gnKmbagYrxO6jnBqPByJVBJAPbOMHnleM5dnJ/b0fNM53iberU6G6zJ1euaDFgtA3R8a/PG94gC0tbmyaHxbceJqbwAdLFEAyt7NdnX2Znk4xwRZ20Xciu6bOgNEA6g+8pt5gwFn6JwbwuSGHl+jpyk1VOs0I6ydt2bazhUvViz2DTHU8s3I80r/8IZcaWfrM89+EPvndO34+efn9DOcc231y3bai5w442XEDcM/CLvxXKNYG48A+rsfD+j5jR179I0djQQAjZL4RPR97abt7/l06Znz+uKApfNnnngXChb1mQ1nOLB4ixfDtgCQV1X+UTtGaxfn2qiFlp31R2ZW2nZ+iaY/7DfwqvUvm750RlXzLwpeJ8bNG7sKy3S5c+ot9H+rTkaxAHR52uL11Wo7t4HKOyHGnZ5tQTeRKLwIQ15CoyoZAvVrERfP7cbMdn6cjZVSi6RxLjbU7/I31QfeyBTT54JO5uJAxRJ8IrBPeyEBlIs9ow+vqYV9jpvVSPlOmDGmvbz/1DrzLBl3tr//qRPLmECreOJwqByAOo1QJj4vtN5DFtqa1AvIGlZHX4XGGoExUsTPGUMsroltTJl0bgPA8grjVx6Fg4xbm7OEfaPxttuOp1i+p3lAf3u59Mz5q8v3dYXorAIUAMqVcB/QVzMtq2lkf5zWRfKeLbV299l2Notisnw6bBtzljeXwbgjxcGKxUUyIoyJ1To2Yg98/fNHK+alNgpi3eGMKvxFs3OlS1WzYuhCADqdRxbXidnpqml0FwV+68f0MPzrFgQQQWz6hxnwaV2zMbVa5t+p84V5PTJbvELvXwxfdYPy7sIinFBg0C6KxpDi6NJUbPk50zQUnM6IYv5zZ8XnZB7PO69Wy12gMgEHLm7BmqDRAErc43HJaaxLonYUO1dmn17efbHa8c2Ngq0MV6RRZ0ePH17kBXGOmaXJdBfN+22UEUKc2vIZMUceh2af2ppHZxfxIyxoa0q6+KtQNxTMrDoj+rziHLLxCedE0S2E8/0/O6BYYcZzj3P6mH/PDgD67e9+7K6js1gKCQDKlPQgpI/v+r0xtrG/OjS6fLbQClTYA7eJvVUzlNe4p7oEcJycLK+SSRGmk1mikyv26aantokNMvL0/FRo3x3P8l4VVedsMj/1WKxvZxHMl7GkWFtxALTtnOHksed4c04eK72b2BiOejJ3Lzgp2TIVzDifSLTcK0UTe50gwWBe4TkGC5/iTWI0z62dacqPSgQgAwrWaj17F1Be5PF61jYX6iocy58OWqSdV1qa4CIA1N29C3Hb8b3GonmUsbfmaijn8ZJJnBxm/qxOuLuG04oTv4u1ndv2s3ayJL/084qTdgkhdN3DrPdtShQ1exZ98zY5uVlqc4tes7Xg/4hKUOAAACAASURBVPBlAD8BoGztNAo+QV8901qcngNbralv0FH9n2a4CibFsFZaJ2aSEzXZuMGJviU3KzMn2Ji3Fbu3wtyALofOrlwJv0uxtnIBdN2a++OijOj9q55t8d62k9yTc1oQXsEw1dyQc6ORKXVvzd/22ZZ3mpN1OVCxYSExVXrpGtDZjo6O4ZtKPLOYz+nOeVE+nM96JLtlxiHM1vTHXASw+Z/2u0ZXKeUimCsSmuy0bZu4nx2lZu3MSfpukZHoGe4mcS9CS9SkBQBlKn8AnSn5cMkm0bMxojmrfW4txw7Xz8jzouaR5+f5jXmKk22xAVQ7a59TT/KSu8hwVtp1Ip9kycbIPlCReFq5GDsTv93xai66izRWJ99lO0+a4UAUshWpbAH03oITXwDQuygjAA28fuj81as6cnLkVe1RJEKtH0lh1OYWvZKmYUqREoixHDqXi5NEKYEY2U9EHy16Kc5o5Zq1qVICMXKfiD5FSiAGnPi6WxM8APR2AUD5qvNSvqrsJ6JPkRKIUZgTJRADABpQYbmSjxPF2wwAmqI6nQBAhQUA5avOS/mqAKABFeZECcQAgAZUWK7k40TxNgOApqhOJwBQYYkD6JMz0l0Pib/KzPyZNAq+sERXAjEKKxIAaEhKIEadWQsATVFhThRvMwBoiup0AgAVljCAfnjQxNkvhDQ9MwCaNg9oYYmuBGIUViQA0JCUQIw6sxYAmqLCnCjeZgDQFNXpBAAqLFkA/fhuQE+72tH7t+6iRyIrIaVKCcSo81K+KgBoQIU5UQIxAKABFZYr+ThRvM0AoCmq0wkAVFiyAPpqqj7Neu+vbnu70FrwiVICMeq8lK8KABpQYU6UQAwAaECF5Uo+ThRvMwBoiup0AgAVliyAPpraTbMY/JNGTq3XaUVOshtoJQe/EohRWJEAQENSAjHqzFoAaIoKc6J4mwFAU1SnEwCosKQB9I374FHXh9qXTNP7E90LtJKDXwnEKKxIAKAhKYEYdWYtADRFhTlRvM0AoCmq0wkAVFj7TMOkm9s/PHz66wc77t1UinZTO/1ClRz8SiBGYUUCAA1JCcSoM2sBoCkqzInibQYATVGdTgCgwtoHQF/tWKRp3PsVQE17/Pu3I4BeHFVy8CuBGIUVCQA0JCUQo86sBYCmqDAnircZADRFdToBgAprFwD98DA0t7+a+ZeGxnc7BikMoAqCVuQC6L29QJnLgYr9vuSyX2joOB2SK1ARAoAKaw8AvbLm0MvTdvb8+O7yxQxAyWHwldx9KoEYhRUJakBDUgIx6sxa1ICmqDAnircZakBTVKcTAKiwdgDQK2ouOnn2Q5LIGlBXlRz8SiBGYUUCAA1JCcSoM2sBoCkqzInibQYATVGdTgCgwpIH0H75o0UN59Ple9+RfUBdVXLwK4EYhRUJADQkJRCjzqwFgKaoMCeKtxkANEV1OgGACkscQN+/9Qe5GwAdR8FjGqbbVFiRAEBDUgIx6sxaAGiKCnOieJsBQFNUpxMAqLCkAZTizwFA3XlAybU4Kzn4lUCMwooEABqSEohRZ9YCQFNUmBPF2wwAmqI6nQBAhSUMoFf+HKs3p0b3x/4BVkIapARiFFYkANCQlECMOrMWAJqiwpwo3mYA0BTV6QQAKixZALXj37VsVeeHh75SFGvBD1ICMQorEgBoSEogRp1ZCwBNUWFOFG8zAGiK6nQCABWWLIA+zdrfr6jZ13Xa3p9Pl55Ary+SLfC1HPxKIEZhRQIADUkJxKgzawGgKSrMieJtBgBNUZ1OAKDCEgXQfgC8Vc+cr87jrm97H9dFIlTJwa8EYhRWJADQkJRAjDqzFgCaosKcKN5mANAU1ekEACosUQAd1950FoC/OJMyvTo06qmSg18JxCisSACgISmBGHVmLQA0RYU5UbzNAKApqtMJAFRY+6wFn6KvnveU2jV6hLIxcjonLoBmYOcIZeMkGyNcJw5U7OflcsKCOUDZOMkpV/h2DhCc+OJehACgogKAHqxsjJzOCQD0fsrGSFZQAQAllY2TnHKFb+cAwYkvAOhdlBGABl4vrKpfCcQorEjQBB+SEohRZ9aiCT5FhTlRvM3QBJ+iOp0AQIUFAOWrzkv5qgCgARXmRAnEAIAGVFiu5ONE8TYDgKaoTicAUGEBQPmq81K+KgBoQIU5UQIxAKABFZYr+ThRvM0AoCmq0wkAVFiHAihGwWdk5HROAKBJqjNrAaApKsyJ4m0GAE1RnU4AoMI6EkAxD2iXkZHTOQGAJqnOrAWApqgwJ4q3GQA0RXU6AYAK60AAxUpIvZRAjMKKBAAakhKIUWfWAkBTVJgTxdsMAJqiOp0AQIV1HIBiLfhBSiBGYUUCAA1JCcSoM2sBoCkqzInibQYATVGdTgCgwjoOQF9t2/sj3Q20koNfCcQorEgAoCEpgRh1Zi0ANEWFOVG8zQCgKarTCQBUWMcB6KNten+ie4FWcvArgRiFFQkANCQlEKPOrAWARuuXP/rRX/3Vz3901ewf/5W1934p4aQDgIYEJ74AoCfWYQD68Z2t+Hy9fPI1sUElB78SiFFYkQBAQ1ICMerMWgBorH75ox/8xV/8x+v/5v/4r6y994OeQG910gsASgtOfAFAT6wjAfQz/ej92xFAL44qOfiVQIzCigQAGpISiFFn1gJAI9Xz55//uxv15wOB3uhkEACUFpz4AoCeWIcBqB2DFAZQBUErcgH03l6gzOVAxX5fctkv9OH6hx/+pQCA/h9/+cN/uPcvidYhuQIVIQCosO4CoOQw+EruPpVAjMKKBDWgISmBGHVmLWpAY4UmeJxXYlSnEwCosO5bA+qqkoNfCcQorEgAoCEpgRh1Zi0ANFoYhITzSoTqdAIAFdZ9+4C6quTgVwIxCisSAGhISiBGnVkLAE1RYU4UbzMAaIrqdAIAFdZdRsHT0zBB0LqQKxBbyBWIK+QKxBUAVFR3mQeUXIvz3okFZS/kCsQWcgXiCrkCCWtHkipK+ayEBEEQBEEQBFWhfNaChyAIgiAIgqrQcQDaPV16Ar3yJ9kCD0EQBEEQBNWhAwG0e9QzzpNDkCAIgiAIgqBKdCSAdq89f6IDKARBEARBUNU6FEAhCIIgCIIgCAAKQRAEQRAEHSoAKARBEARBEHSoAKAQBEEQBEHQocoHQO+9dAGUvZArEFvIFYgr5AokrIPp6bSSAdBXPce8fuiOdF97tlBolz0/SzhUAjFEnCiBGIUVCdOJC6CBTeosmHXVmbUOVAS2KGwPCTi5ZOPk2KxFrqSoTidYC15YIgBqFznqlnN9rj1bqpKDXwnEKKxIAKAhKYEYdWYtoCJeAFDkCl91OgGACksCQK/8aQF0vtrR2jNPlRz8SiBGYUUCAA1JCcSoM2sBFfECgCJX+KrTCQBUWAIAekVKC6Dz9d7Xnvmq5OBXAjEKKxIAaEhKIEadWQuoiBcAFLnCV51OAKDCuh1AHy+XP/t7A6CvU2v7m/Vnvio5+JVAjMKKBAAakhKIUWfWAiriBQBFrvBVpxMAqLBuBtD3by+ffXxnAPTRNq8/9bS59sxXJQe/EohRWJEAQENSAjHqzFpARbwAoMgVvup0AgAV1u0A+rffdRZAr39N5ebr5ZOv154RgSo5+JVAjMKKBAAakhKIUWfWAiriBQBFrvBVpxMAqLBERsE7AGoGI71/OyBn8Jn9dkeVHPxKIEZhRQIADUkJxKgzawEV8QKAIlf4qtMJAFRYogA6TcfUQ+baM/vtLoAqCFqRC6D39gJlLgcq7m3lNLrc28CdhFyBuAKACms3AL18sfaMCFLJ3acSiFFYkaAGNCQlEKPOrEWtVrxQA4pc4atOJwBQYd23BtRVJQe/EohRWJEAQENSAjHqzFpARbwGAP3wd+bk/P6n9ix9Pb0H5m7eywkANCQ48QUAPbHu2wfUVSUHvxKIUViRAEBDUgIx6sxaQEW8BgB9NCfnj+/sWfrjuyt9PkYQ6O1OAKAhwYkvAOiJJQ2g40j3T3+z9owIUsnBrwRiFFYkANCQlECMOrMWUBGvK4D+rwc7RcnTn/7UrQqd6kOPcAIADQlOfAFATyxRAHXn+uzvmlee+ark4FcCMQorEgBoSEogRp1ZC6iI1xVA/783hjTf/+xfAaCjctlDcEIJAHpiyQIoVkLalBKIUViRAEBDUgIx6sxaQEW8hiZ4TZof330xIiea4LPZQ3BCCQB6YskCKNaC35QSiFFYkQBAQ1ICMerMWkBFvBwAfXrj1nk+YhDS7WYyKhc4IaRYWwFAhSULoN3TpX90ZczhhLX2zFMlB78SiFFYkQBAQ1ICMerMWkBFvCYAff+z30wA+uHhzfUMT/bb38sJADQkOPEFAD2xhAG0v1nuNba2h58tVcnBrwRiFFYkANCQlECMOrMWUBGvCUCf9Jn6i/7vZ6/9CRt9QG+XEogBJ74AoCeWNIB2r/2Z6w3n2UKVHPxKIEZhRQIADUkJxKgzawEV8XKa4DsHOQGg2ewhOKEEAD2xRABURF897ym1a/QIZWPkdE5cAM3AzhHKxkk2RrhOHKjIwc4But3Jpf/n3/76n/Sz8cH/+j//w/Pzf/v3/+NAJ0JCrgQEJ764FyEAqKgAoAcrGyOncwIAvZ+yMQKoCGk3AL0S6OUSwZ/5lAlyJSA48QUAvYsyAtDA64VV9SuBGIUVCZrgQ1ICMerMWjSrxgtrwSNX+KrTCQBUWABQvuq8lK8KABpQYU6UQAwAaEC5OAGAIlf4qtMJAFRYAFC+6ryUrwoAGlBhTpRADABoQLk4AYAiV/iq0wkAVFiiAPrx3WVUP9nn+NzM/IlR8BkZOZ0TAGiS6sxaQEW8AKDIFb7qdAIAFdauAPrhYQagmAe0y8jI6ZwAQJNUZ9YCKuIFABXJlZeX2+ysqrA9dDonAFBh7dME/3T5pJ827v1bd9EjrITUSwnEKKxIAKAhKYEYdWYtADReAFCJXHkBgEZICcQAgJ5YuwDoFTKHielf3fZ2rAU/SAnEKKxIAKAhKYEYdWYtADReAFCBXAnzZz7lAieEFGsrAKiwdgHQR1PJ+TQtkNTT6LgiJ9kNtJILhRKIUViRAEBDUgIx6sxaAGi8AKARuRLizDB/5lMucEJIsbYCgAprDwB9vZg6zsdPnPXbLJVesZTsBVrJhUIJxCisSACgISmBGHVmLQA0XgDQKAClSPNlpQI0n3KBE0KKtRUAVFg7AOjHdwY1Pzx8+usHO+79+qqp+Hy9fEKtK5zDhaJt196t81K+KgBoQIU5UQIxAKAB5eIEABqTKy5p2scDfwYhlGlnVRF1sSvayUmClEAMAOiJtQOAjhWg799epnHvVwA17fHv344AenGUwYWilQDQto8SDsQysqFaj/3pYWCTOgtmXQBQWlw7Ly9r1VpMO6uYkEuuAECjcuXFxc5JXTBfmHZWxQXQdSrdyUmClEAMAOiJtQOAPjrTfg6PhhfsGKQwgKqbdMW+yO2pEM0Qpo0NNovSNH2UW0JAlFwAvbcXKHM5UHFbIIMV17+JHx+D3ObjAF3ubeBOSswVvUvn9GnfuPvevruBQgUAFZY8gE6j3G1nz4/vrq+4AEoOg7+xpkIzX/BtRW3vvdRc6bEl32M70UF6Bm14RhJU683n9DCwSZ0Fsy7UgNJatdNXIOn/dHVWYq2W/dRYNxbvhK11J74nX6waUEaDL9fJmk5QA+rWfOqn7jvpdlZLmFkuq31ROU62d3NhZzjUgN5H8gBKjDHqx72TNaCuboGKgReHisfQFor4TDs90o+vyDgQaE+QKU76KFfutG4ayo1vJF61HvvTw8AmdRbMugCgtFbsTF35ZgQZb0d/aEJYOga7YLShwJvrTixSv6z4YALoOttsO2HpDAC6cV+RaufFZg3Xib/ly2oMPoCu/bLCznAA0PtIHECnwUaTni7f+47sA+oqGSpMl8uh4rENDSRS/ksjZLoA2hNkX3nJBVD324bOn43zlApCGIlWrcf+9DCwSc4FkzBWIJ9dpARi5A+gZhfNevRF2xmDdA7FTq9EOXGeblrynSxCzHspEptwAJRTKhtOWMofQG0l+S12giPp43JluaX9fHBPMZxMKUeHyPpcmyLF2goAKixxAP3w4DewGwAdR8GLTsM0wKOBPd37ktpKea84kHn9dDPyoq7+5AGo/Tb9p13Uet4MoKEK3VqP/elhYJOcCwYAegYAddrcl5d2ZrOq2+g+g73g5XwTQF/mon+P72QZcvz4TQC6NtU6zwlH5wDQW+1QO2J9P9MA+rJ4+jLFYTvxXwCA+gKACkscQCm87AHUnQeUXIszESr0yCHdZj4QINl6TgKoBsR2wM8hhgmo3+U4MQBqqlD7iO7n2ABKgKamagCoI2EAPXzFEkZ92kFO4qUEYpwHQJ3n83c5dibuXNY2RgGo04TqVomlA+jYqXV8vBR3FLxTQXdLX8dV5Q+g8VL+S+7enIFnRK5QUbrZXmI4CVSjrkAoN1fWq4p9J/ECgJ5Y4gA64eXU6P7YPxBcCWkCs3bAx2ZkxzY0+Ed5r/S4qOnRsGszf5flZPjU4KElvpgJoCNoujy7NpcTADSwSYSdFRzk2VkXANRT/gDKamDetDPiIjdSwIn9l2mKcDKLt/68FwmgHoSbOtCVarp1JzxVAqCdva3oOq9EycINDYdyHrr3GGwA9SB2vNW5BUCd27DAFoSTaAFATyxxAHXw8mmckL7v9Cm3Frxp5x4QTTd7b9Y7kgBqBgzZetB28S7DiW7H79GzpcYcsQF05OcJQIdx9OQwJgBoRK6ELt1rF3WenXUVtouUQIxzACi1KXlGWbMTR7FBFKbrnwLBPScLpDCP7I02ESQAoO6WE1mvtM96ThJ0QgAdem7RowdW7Iw3Gn6BJgEoS5STJYB2oadhJ4vtXmbiO4kVAPTEkgbQqdpzQM033TQs6enSv3V9kWyBjwJQ3eBuMM17l4qivFea4b/QbEkxANqfdkhY5AHo+CtaPYVoZ6dxapqAOfZcHKtv+07idQYA9et+pqs710505eVmUxlLhJNoAUBp8ez0B3gT6NazYofY0ToGGypevCS1JiIAdKwLM4+GX6J/TsMEUPfrHDNrVOE5SdAZANRNirFg9R/mNchoLMztqu4wgNIpyr9FmOpN/T3LB1APXDfq8CknsQKAnljSADobg/Rq5pg3daKP07pIhCIO/mZsNaeOuggAHebsJL+VDaBtiBIDQXwj/ed1Z4DG/qixTZ5m0M0jbrqj7sLw5DuJV/YAev35iyx5cQqGeVJcnj4b4urNcNLkD6Cl5IoEgFqU0LeYgZMN085wLuhD8Gu1+sw1bZfmJrcLczDtZFEDNf0CjUvLzQN9QEmKeHkJFkk+yaJ4myXmyliE+kGzeJNpZ1H3Od1u8J00w+5Y5GhjxO0k0bj9jce7ldB43ICTzk2QWbawb5sSdA8A/f0v/ugfJ9z87eVP/gUAmqRdAbSv/LxcphdeHRr1FAOgA7A1gdrOKAANndIjADR8WWCehezgpQFA530BWtIh2S3WHuD6Sjdedkq6+ZweBjYJYN94Nu6fj/flHbt+wC1DfVZvJrGd9CgTSaCekwRt7CL7K/rfEa7WOsAIU4q3WRpUjCXRUfVY3MPZ/dwiTch8CTjpb53M99qPjVTBc+KOa/Hahl9YANofPEMEc0YxDUcvkzeek1jlD6DjDUHjl21MrgyFO2WJPRwDZ5ZArrzYvfligxgX7Fxxzmov84yjk3YdQK/psrjdLg5ALw50fnPlms8BoCnaYSnORH31zFbzPFQNPj+3LfkuIcXbjPmuu1Ub3pR6xzfS/5y2aQPbr4Sfb9Y0z+N5zAWk/tkL9RHCyZ3Ec+ICKD9286wvn0Mx9qXxfH3BlvQLs2D6EDbc/Gkz/J/pRH+/2Sucj1BOWN/FVWN/j5M51DecLVecZInIFbOLQruUfTg/j/vX/TcchPwunSvPVKq8MJ08G/y87lIiivfChYrQmzDp8TL6mqJxndxFe+eK3tfhd7ftmMKdnrt5wztH2ITTh+3LyyJj+FdDzcLPZmd7b7Oc6ByZ5L5JnrqyyRX2RWgCULfa85uLWyMKAGXrpABqkS3wLie9pAA08m36inUzgA5Xhv4I789A46H+MjxsXshT2fmO/cRc0Vdh+7xpzGW0f8Y8KQ51DMPVuLEXdfNhzQhcJxr1xqeNQzrcrJ3BTDMRU4zs5+wVwmmobfh0cx/tCBUvw08P71FewViCoNkx9sRyK97054TA7Q4LQIethho2fbO1vHPLOll2z5VQ0cbkSkMecMEgga2mIzjdCfXpKCcDTz83prbcvKBPdM/lAeh/+fLy/W8dAv0+ADRBGQFo4HWyMTM8SXtUE3xYvEaH9RjMdhj9a4KdbbhtdkOXMbrD94vf3EY6iVf+TfC6aXnZim4a0LgNVP3WQ8WAHRYy6+BAlW7QydT+3+jWzLUGN8KJ/TLzEd3gNrSIBnoD0E4aXd/h9RPsMm9V3bNZlTxKHPEP5+Dm3MNZyIlpz6XD8fqANs6mRJisk0XxNrtvrqx07I3IlfkhnOZkReyL0NDe1k1t8frsFh7H5zuJ152a4D+//veTkTh/9+NZN1AAKFNnBNDwqJ9BIgDKO+QEr1iB5T9jzkKheVsCp0vfSbzOAaC9qGIJXJp9O6ZblXOWn3FbFFTMPjnQaEP2IiOd9JUL43Db8cUX08mP2Ver8X6BCTPzuW4kQdkDqOThHBNkVycReBMG0FudxCt3AM0nV6azD8mfR2dtf4YiP0qfnXwn8boXgF6hc+r5+Ycv//ifAaDxKhBADzzkJAE0Yjz+SvUa3dUbABpSxC5ajJx/sRNyR0LFi6ewT8/JyzD+w7/BWAlCA+ji2wmf60YSVAeAJlSN7V4XywwCAD03gN7bib0I3eYkXncD0G9/O409AoCmSRhA9bD3q8xcn/Nx73Kj4Fd12CG3RcJUkKCR4MKbfpCVdhi+EeYRtzr1S00AGoJ7OsgagHbUHM3sevtFjeVYIRsK4jnRs/uEZ+gq4TqxC1SwDmcA6B2SJdDCyzRybgAtzUm87geg/fD3z+0LaIJPkTCAfniYAeh85k+5eUDXTZwLQG2QYKdWDoDKVArTn1wLDQANBGE4mYMkuwZ0nBVqBrAv44SRm076GCs/pojrxP0ANJ9LeTTFHg+gje2k6ikmWUxn6mQjyJWcnMTrjgDa14H+BIOQbpAwgL5/6y5zNF/7SGwlpHwOOd5ZaIaWnhEOxS7g9FgAXasErQhA44JwnLjr1NC04DmZAHRRgxoOslPHkXjxc2XNoOKFAFRsAShvHtBdk6XR/9wGoI2djTPZCHJFpt7+iBMLdx7d4Geb0HBNnpMlgPYE2ld9YhqmRAkD6Kvbwj5f/V1uLfh8oEICQLeCtBwA3e3YD57cg04SxHJSHoBaRQCoCeL33iwJQJuVmjFARejtWCf3B9DGezBpO1maeZIAQG9xcgIANTPipwPotArtDU48AO1HIg36ybcA0AQJA+jTtBJ8T6Nj2/ub5TNfZ4SKowB008hex36zER0AGng7ykk0gIaiZAGgIXiMANDbnZQNFftk7cEAOn2UWGaUAaDbTphG9skVv4+Lbyc+4eKdUCeFaCesrI2uciedhB2EKkO4AEo+jHTiA6heB2k2AgkAypcwgD5+8rXzxDa2P/XsOX/mK0+ocOExFUD1Su+pRrrGG5+017XT/5T9ARErTiaI4aQ7PYCun565U7WuB6GmNY0HUCKIbyT46Sb0HeyWMuJRtBMAaO4AOjuleHVbZwfQ5UqUtJ14dqwVQJ1F7hlOVgOQMWIBdEsAUKZkAfTDw6e/frAj3T++s1Wdr5dPvp4/Iz7LP/g3rxPEeB7lb7URRP9x2S8RQPtlQ28wMgDoZvXATgDqPLytVmtVDCddIoDmM0nJEU5EAJR3xQoYsJ8VqajIDCoAoKlOqA96n4wDUOLj3kssI3cEUHIZjFkQASesrN2O4f2aO9WWE2F4ALp4kpgsAFBhyQLo+7eXaaT7FTk/sy8PAOo8s9/uSAxA2+b6vyWDKn+rjSD2gQCAutt5RjhBZgi7X4vQRlAAKD9Icm15nk58I9TnXKhIq6hY3OUQNz0sJ3tBhX8X5tlJKNyEPbQLCicAaEKtlh4DQn3OfW0jWai7YX8lhnUjo/a5WWm8svHsbAEo6yDaMiIBoMP0wwuzhwHocpkOb9+zasu980passwA9LcjvHwOAE2ULIC+mvmXhuZ2O+pII+f8mf12F0AVV8362/0y8Vdi2wjSrkcZ326aa8BEJ+b9Zv3LGEG2f85GkP6GfCPCdtAtozvLBVD2h3h7CEGig2x9LCVIQ3yIeo0hByr4X7/x/vUQaja32jwQG8Yv2tyiYZTvdpCFlwu1zfppo18DNm4HNeZ/9HvcIMEtU9Jlj1zpf+PLlhlGEBEnNwd5aYbsv/GL0o7kIV1uOrcs83z2RqSbCUB//wuXXpadQAGgTMkCqO3e+fHd5YsZgF6+mD8jPivXBN8Nzd7zF1RsEFvn2DRjJWhSZ4Ch+bydegV4Rhi3sMsbuMQWocU9rO/E/1r9YfvZxO43m9pyopVUAypS77hVU3FcDegx9WsMI95nvCqp6JayUD/jw2q1tsrFHgXudp6drQPxxS+rlDOcQF2stxFVA7pZSTfzokvIc2K2Wv675mYtWdbXxnDepY142idXjJm1xq+Eysv71IDymuBl2ng4n9o6fuYbr/madtC2k14jgPaD36eB798sCRQAytROS3H2I90ZNaCuRAHU20jFBhka8ofa/75G1ThZNuxvdgYwjXZOnwDPyCEAapdfdF/ynbhf6Ry2IgC6Ml3ffQHUn5Pds3MiAPV7nh0AoGT/YO/F9VwJXyayAtC+fG8BUN2UeSOAkkdjmhO33EkAZQWxm+ny8ZyMbZ7r6Oh+HZUsOkAwhs38bABU7+oVO5tB/MM56WalW655S7WTzwAAIABJREFUFu1E5rxCnEY9J6ygUScW5hdsOhk0AuivLrOVj/7w5XweJgAoUzsB6NPle98x+oC6EgbQRR2oig6iG/J7AG2SAbTfXn9m7MXpGWGg8HKr1J7oTAANXif817e7ak3T9YUndww6mWkPADU1w/PTq2eHFeRGJ3IAuvCyN4CGsqVZ5gudKzYxuH5WnLjaAyo6YspWzw6PYmddslMA1AuS5qTrnN7hiQDqWPGPJV6UaUO7JXmKa4hsc1e2XX6Z4n3pTrnizc3r2WEB6K1Hs947t53hhiRZBEkBUMbN/hQsPBcwG0D9APZ0P9lIA9A/fDmfeP7b3/0YS3GmaF8AHce9f/qb+TPiI+yDf3PpIL3VxuBzNsVO9Y/P7XJ0E/vEOm3rGdkG0LabNeIn9onvlmvF+070huQp3i4YuTgprLeUUaaKBdAbT88LnEhz0kk4oYJ4RpjBNm6bQlNLO+prHJu1aiRaCVCxNV7N2HkZ+j3a0vHsbAfREW7aQ9bGi3NPGe/kxUYxQVIAdCJQ/WR5knGj+G8sXnFqDBmnuBdaTrqoLfNaewHoWMBdwM5mkKZZrjmRdovQLOpSo500Ek4ae2JxXvOcjLFMNHrJ4NmlhcqV2dSygUyZr4EccjLXNA/ojDd7Ip21wQNAmdoRQN2ZP71nvoQBdEDQNtz1ksuOQx/OoS/nFUCX92QRAGoJ0jPCRuG1zqicc9l84ZAm1FK2kD1O3RPBtBF97K/cu8bWrznapwneGn0Zl1dP6yE1ndRMncximy28MZeI+YcTnIxLxY+BvTO4CIBu7GVnK/s4UKnFqu1rRju+E1LxUBFYC4C2ZIrIP4h4QSz3mb39vAQxdhBnJ3n7mRFkQtD+45eXRNDqDGWZDq7N8rZiZInZlZ/igmHrPtbaKY7+nPvU3CEolvndblasV1sYSzucIENhOumf2iGtmUKknOGME/e0kNpzeevE0pkMIHars7/dsqNzZTqvLz+6UF++DTdZAKDCEgXQqZn9sX8gsxJSu5jWczkp5op6amsHdmy9eZn4ANrqqTyHvqBtN5tVPgZA28GLdpTmRE8vZbUIzothb4Zf/GkofCfjwWqeTSeOET3Sp6Xj1a+5YgDo8iLMggqLUuMZaWlnM8i4duTioujSwbYT+3mn0BOcmG976ZxTLbnRmhHP8dJITKuqfZBy2zT+BHMhntUcrmkbKpJyZdq231luBxP7Dp9MzO5uvH3EdzJmnHdhj3Cip5e6fvpC3FTEBbHkMHHoFIQmCVqDn+Vv9YNQO9FNGLlcaeYNFBG5oncxeVcesZuds4v3ZkQQN1dmGccL4pzhGu+uKQ6F7fcragNWrpgceSHvgr1k8Y24oYZJYjju0QQvLelR8Lpy88ND381TZi34idl0j8rNjuwz6UO3Nfhn0a2NoNjBg57aqdF+LP9FBtG/pLG/ZyRjPgo37XTJa9xJ8vlBxrPheJJ2DtCm64g7RKq+wh74z9unIbu9/deeTZsRhtnH/vQw+OsWVUlRPNCM577YII39z9GIFvZ0yTBhC4Y6c+owm0YGBDClS4ThBDEVl83LdKVS5E/myV54EwDUcd505srJ+1IOVMyv6TEAqh1NBezUtkRQrD0QHLp4iQziHE0zwIlzYtL/MuXqy/gyPwJxopiOhXlOe8mtP0d91O5zN50D7bJ+IJ51zs3K8ofEFe7sZy2zhqFm+EnNojjN6TTCh5sraak/WnB9mKrKCBTWp5bmxV4F3Hc79+eRe3GWIy/OdWyKQXT2DEj/giYSQL/9BoOQRCQ+EX1fu2n7ez5deua8vjhg6fyZp5Xmj4G72tbgW7wtTX7NGKW1MBkncwU1daFtLAtrKevH1qrGBRmY8/m5nVWGRpDw4lLgnOeJC8X88PXfpD7RrGyvN9Bo5H6pYlnnNMGPZy5rIXYPkcWQlCsjWui6MubXd934MbK8OQHca0Q33COk/Jzx1O5o/kVkd79gtMabzIEFoMuXFO/7GM2qpkSbqXR5oZcOX9xAqeeV2S6PDKKBS3Uv4w5LczL0AZ1+jrfLuVKBI58fYZn1TuFwAwxGeBtzmuAnL+m5orp52UYUiNb1Vz3PIjRETTHPSTf+lISzZP+B0cd4Z8AvkxcLsNPfsUhidjORJGb3xCZcFz0Kvp8GdELOX2EapkQJ9wF9NdOymkb2x2ldJO/ZUqv9b3QV5jAqPU2qM+RoUDQlxgigN5ycbZ5PTJxoxK0MTXeSdKmgrg7N/FZ0ES4YeviMIIDOCuUlsWCapRJiuNV9LwnXmqndLcnIVHE4Fca4w/gelrttbiXyHD/fOaklq3ibcfv1uSkcb2a0Mx4LKThgc2W0kmLEPZwTg5hBSO7RnYo3Xbes0YyMMasuTwngGNlSXB/Q2/bQ2BKUFGHmJKlcZ05uyvzhZmVeL5voxEm3ZqTiOCeLWtEmoWQUaytMRC8s6UFIH9/1e2NsY391aHT5bCFWB3BilXeelEAMkVnXlfsk0cpkhOzemuIkUW4LvKacGYCKOuEOQnqxLdBpp0RdU3HT+b0TyZVmKBg9+Yx5foOTW641gT2Ucp24WaQTX0nLKyZICcTIxQm5FGeC1PKFhMNI/lwbFnIlRdJOxpqKuztZE70U56I/KACUr51GwSfoq+c9pXaNHqFsjOzr5OUlYmOeExdA00yJ2jlC2TjJxgjXiQMVOdg5QLc7uQi46JVNmSBXAoITX9yL0BI1aQFAmQKAHqxsjJzOCQD0fsrGCKAiJACoJ+RKQHDiCwB6F2UEoIHXC2t0UAIxCiuSPecBTZESiFGYEyUQA03wAeXiZLcm+AShCZ4WnPi6WxM8APR2AUD5qvNSvioAaECFOVECMQCgAeXiBACKXOGrTicAUGEBQPmq81K+KgBoQIU5UQIxAKAB5eIEAIpc4atOJwBQYYkD6JMz0l0Pib/KzPx5+yj4ZCmBGHVeylcFAA2oMCdKIAYANKBcnABAkSt81ekEACosYQD98KCJs18IaXpmAPSGeUBvlhKIUeelfFUA0IAKc6IEYgBAA8rFCQAUucJXnU4AoMKSBdCP7wb0tKsdvX/rLnqUvhKSgJRAjDov5asCgAZUmBMlEAMAGlAuTgCgyBW+6nQCABWWLIC+mqpPs977q9venroWfGGJrgRiFFYkANCQlECMOrMWUBEvAChyha86nQBAhSULoI+mdtMsBv+kkVPrdVqRk+wGWsnBrwRiFFYkANCQlECMOrMWUBEvAChyha86nQBAhSUNoG/cB4+6PtS+ZJren+heoJUc/EogRmFFAgANSQnEqDNrARXxAoAiV/iq0wkAVFj7TMOkm9s/PHz66wc77t1UinZTO/1ClRz8SiBGYUUCAA1JCcSoM2sBFfECgCJX+KrTCQBUWPsA6KsdizSNe78CqGmPf/92BNCLo0oOfiUQo7AiAYCGpARi1Jm1gIp4AUCRK3zV6QQAKqxdAPTDw9Dc/mrmXxoa3+0YpDCAKghakQug9/YCZS4HKu5t5TS63NvAnYRcgbgCgAprDwC9subQy9N29vz47vLFDEDJYfCV3H0qgRiFFQlqQENSAjHqzFrUasULNaDIFb7qdAIAFdYOAHpFzUUnz35IElkD6qqSg18JxCisSACgISmBGHVmLaAiXgBQ5ApfdToBgApLHkD75Y8WNZxPl+99R/YBdVXJwa8EYhRWJADQkJRAjDqzFlARLwAocoWvOp0AQIUlDqDv3/qD3A2AjqPgMQ3TbSqsSACgISmBGHVmLaAiXgBQ5ApfdToBgApLGkAp/hwA1J0HlFyLs5KDXwnEKKxIAKAhKYEYdWYtoCJeAFDkCl91OgGACksYQK/8OVZvTo3uj/0DrIQ0SAnEKKxIAKAhKYEYdWYtoCJeAFDkCl91OgGACksWQO34dy1b1fnhoa8UxVrwg5RAjMKKBAAakhKIUWfWAiriBQBFrvBVpxMAqLBkAfRp1v5+Rc2+rtP2/ny69AR6fZFsga/l4FcCMQorEgBoSEogRp1ZC6iIFwAUucJXnU4AoMISBdB+ALxVz5yvzuOub3sf10UiVMnBrwRiFFYkANCQlECMOrMWUBEvAChyha86nQBAhSUKoOPam84C8BdnUqZXh0Y9VXLwK4EYhRUJADQkJRCjzqwFVMQLAIpc4atOJwBQYe2zFnyKvnreU2rX6BHKxsjpnLgAmoGdI5SNk2yMcJ04UJGDnQN0u5OLgIte2ZQJciUgOPHFvQgBQEUFAD1Y2Rg5nRMA6P2UjRFARUgAUE/IlYDgxBcA9C7KCEADrxdW1a8EYhRWJGiCD0kJxKgza9GsGi80wSNX+KrTCQBUWABQvuq8lK8KABpQYU6UQAwAaEC5OAGAIlf4qtMJAFRYAFC+6ryUrwoAGlBhTpRADABoQLk4AYAiV/iq0wkA9P9n7216JUeyM02HJpXTwIAbjVRqIHqhTUvdjS7kSAgJEFC9KQiqmQlBu1QORpPqViwGSKFLfRcqVJaq0HeTgEHTl//h4gIR/Jvj/LDvY8ZD80N30ux9qjKuO51+/NB4SD40fglzVwHFVfAHSuR0mUBAi2izaiEV24GAolb4tJkJBFSYewoo7gM6HCiR02UCAS2izaqFVGwHAopa4dNmJhBQYe4ooHgS0ogSiFFZk0BAUyiBGG1WLaRiOxBQ1AqfNjOBgApzPwHFs+AnlECMypoEAppCCcRos2ohFduBgKJW+LSZCQRUmPsJ6Ks+9v5EnwbayMKvBGJU1iQQ0BRKIEabVQup2A4EFLXCp81MIKDC3E9An/Sh92f6LNBGFn4lEKOyJoGAplACMdqsWkjFdiCgqBU+bWYCARXmbgL6+aPu+Hy9fPEdMUIjC78SiFFZk0BAUyiBGG1WLaRiOxBQ1AqfNjOBgApzTwH9yfzq7b0R0ItDIwu/EohRWZNAQFMogRhtVi2kYjsQUNQKnzYzgYAKczcB1dcgpQVUAZDBFdBH5wIOjiMVj07lNFwencCDQK0ALhBQYR4ioORl8I3sfSqBGJU1CXpAUyiBGG1WLXq1toMeUNQKnzYzgYAK89geUJdGFn4lEKOyJoGAplACMdqsWkjFdiCgqBU+bWYCARXmseeAujSy8CuBGJU1CQQ0hRKI0WbVQiq2AwFFrfBpMxMIqDAPuQqevg0TAHlQK4ANagVwQa0ALhBQUR5yH1DyWZyPLixweFArgA1qBXBBrQBhdjSpqjjOk5AAAAAAAEATHOdZ8AAAAAAAoAnuJ6DD82U00Kt/kkfgAQAAAABAG9xRQIen+Y7z5CVIAAAAAACgEe4poMPr6J84ARQAAAAAoGnuKqAAAAAAAABAQAEAAAAAwF2BgAIAAAAAgLsCAQUAAAAAAHflOAL66EcXgMODWgFsUCuAC2oFCHNnezotMgL6Ot9jfn7pXumeexeQmmUvLxIZKoEYIpkogRiVNQkzE1dAE6O02TB52qxaRyoSY1Q2h5BJyAW1kkIJxGgzEzwLXhgRAdUPORrCe33m3oU0svArgRiVNQkENIUSiNFm1UIqSqgqEwhoEiUQo81MIKDCSAjo1T+1gPpPO8q9i2hk4VcCMSprEghoCiUQo82qhVSUUFUmENAkSiBGm5lAQIURENCrUmoB9Z/3nnsX08jCrwRiVNYkENAUSiBGm1ULqSihqkwgoEmUQIw2M4GACnO7gD5dLr/314uAvtqj7e/y72IaWfiVQIzKmgQCmkIJxGizaiEVJVSVCQQ0iRKI0WYmEFBhbhbQt/eXn3z+uAjokz68/jzaZu5dTCMLvxKIUVmTQEBTKIEYbVYtpKKEqjKBgCZRAjHazAQCKsztAvrnPwxaQK9/l87N18sX3+XeEYEaWfiVQIzKmgQCmkIJxGizaiEVJVSVCQQ0iRKI0WYmEFBhRK6CdwR0uRjp7f2knMl3+tcdGln4lUCMypoEAppCCcRos2ohFSVUlQkENIkSiNFmJhBQYUQF1N6OaZTM3Dv9666AKgAyuAL66FzAwXGk4tGpgMdw4Y6IWgFcIKDC7Cagl69z74ggjex9KoEYlTUJekBTKIEYbVYterVKqCoT9IAmUQIx2swEAirMY3tAXRpZ+JVAjMqaBAKaQgnEaLNqIRUlVJXJJKCf/mrZ1rz9qd7oOLetnkGtlNBmJhBQYR57DqhLIwu/EohRWZNAQFMogRhtVi2kooSqMpkE9GnZ1nz+qDc6nz/+6IfPH10DRa2U0GYmEFBhpAXUXOn+5S9z74ggjSz8SiBGZU0CAU2hBGK0WbWQihKqyuQqoJ8+6DuuPP+u7gF9HYe8upsg1EoJbWYCARVGVEDde31eX+TexTSy8CuBGJU1CQQ0hRKI0WbVQipKqCqTq4C+vluOvL/92T8ZAR3d0x6QH1ArZbSZCQRUGFkBxZOQVlECMSprEghoCiUQo82qhVSUUFUm0yH42TQ/f/z6ze8Bda+DRa2U0GYmEFBhZAUUz4JfRQnEqKxJIKAplECMNqsWUlFCVZk4Avr8zvZ5fvrwbtxgQUBvpM1MIKDCyAro8DxdYHh1zOkoe+5dRCMLvxKIUVmTQEBTKIEYbVYtpKKEqjKxAvr2Z7/0r4L/4v/FIfhbaTMTCKgwwgI6PM13lTdH29PvQhpZ+JVAjMqaBAKaQgnEaLNqIRUlVJWJFdDnecPz9fh33lDhHNCbaTMTCKgw0gI6vI6L+jvOu4BGFn4lEKOyJoGAplACMdqsWkhFCVVl4hyCH8IXz+5RONRKCW1mAgEVRkRARfj25Wb6PvmRuj26DIdJ5HSZuAJ6gHTuwWEyOUwi3EwcqThCOncAmQRcxkT+5Y//fn5nXvyP//KvX/7lf/s/nRFRK4/jbJlAQIWBgN6ZwyRyukwgoI/jMIlAQFMgk4CEgL78f//75eL6J2rlgZwtEwioMAcS0MTwyrr6lUCMypoEh+BTKIEYbVYtDquWUFUmeBZ8EiUQo81MIKDCQED5tLkpzwIBTVBZJkogBgQ0ATKJgYDSIJMYCOiJgYDyaXNTngUCmqCyTJRADAhoAmQSAwGlQSYxENATIyqgnz9eDONlhub9cs3hrlfB933uU8ULkqXNTXkWCGiCyjJRAjEgoAmQSQwElAaZxEBAT8yuAvrpgyegu94HtJ9IeqhiBcnT5qY8CwQ0QWWZKIEYENAEyCQGAkqDTGIgoCdmn0Pwz5fxgbvD23v3dmtyT0KiJPM6DAK6CSUQow0BzXeu3zOTAtqsWkhFCVVlAgFNogRitJkJBFSYXQT0KpnTjelf3ePtgs+CzwjB3A0ao5Lf4BNnUmAm+yRSghKIAQG9byYFQEBpTjaHVmvwbpmsogRiQEBpkEkMBPTE7CKgT0sn57N9QNJoo+aJnORpoLct/FMH6AAB3YASiNGGgBZQWSZKIAYENAEENAYCSoNMYiCgJ2YPAX29LH2cT184T9zVVnrVUvIs0C0Lf7w2ngU0pZ8HKnQlEKPVZd++TIzSZsPkabNqjyUV6fUSN5P1XV1eJnmqqloIaBIlEKPNTCCgwuwgoJ8/Lqr56cOXv/igr3u/Dl06Pl8vrpcabhHQaQWvzwIlUet5r9LmpjzLuQTUrY7MFp2XTp7KZpESiAEBvSGTfAR+JnTsLZmsU56JBQJKg0xiIKAnZgcBNR2gb+8v9rr3q4Aux+Pf3hsBvTjwF35vVdxr8kmpaMj2w+fbzkZlJ7KdVpd9+zIxCjmHeuf1QL5eTUekVgqIM9kOBJSGn05u7vPSydcP+ySjISeivEzSkfmZrFGeiQUCSoNMYiCgJ2YHAX1ybvs5vZoG6GuQ0gKquCzGqXqL9yk3CvsHdw4CWLgCyv9WH86iuVyislkLEo2LWX9kHKkoDzIXyu1zWhec/mfrd/WreGUH0ly4I4rUCmgCCKgw8gJqr3LXJ3t+/ngd4gooeRn8tkPw/XLGZ3znpXtehFSAEojR6s6nfZkYhUxH9xnZ04QdmOmEY672ufPOXF6DyGQzbVbtjb1a5oLGtaMrnHSWlZQ+Rz0Kx8tkWMmFk8kaVa1Y0AOaRAnEaDMTCKgw8gJKXGM0XvdO9oC6bJWK1aPuHoqKkXvLzGSzVBCJbKbVZd++TIySrhXPJpbaSdUQkY4eT+/vrDksBDTmXALqzuQb01mb76sC2puCzez5cDJZo6oVCwQ0iRKI0WYmEFBhxAXUXmxkeb786AfyHFCXrQv/HgLqru15mUBABVCssYoE1GyzXZuwM40roHrsUGO31Mq2gs1nsgEIKE0mnV6XzBFufmRu7mH3mm7NJLnrXdWKBQKaRAnEaDMTCKgw4gL66UN8gH0RUHMV/M23YRoRFtD+YQK6XUxaXfbty8Qo6QvWtrRxMp2g39N4LSsTaj7vd2VzNpPtKIEYxxdQWyzrXZ/cdBhB8rViXulh0gLqTGhVKxYIaBIlEKPNTCCgwogLKKWXo4C69wEln8V568Lfjf91qU9VOIC4k9PaxmI/Ad0YpNVl375MjJLZWaGbmN0Daq9B9tVkg4DSeWU/pzJJBtqw27QZdiIZziCgprecu1+4lg5jtZLKxHkThWRlkpwCCKgHBDRJpnTbbBMIqDDiAmr10h50fxpf7PskpKt6dt34T0JCVTggPgylV8TJhS5xhmEyJkmUCPN7a4mc+PjuuQSU19QrNw9z8rr1Ehcd6EYBNd1rx76Gb1+p2ND1yUyHE26DgHbLh6xMovFsH+qeOytHKRYIaBLFGiu/79Rmm0BAhREXUEcvn80N6ceTPgWfBe/SzcyvZxGlRlPEMG8d7wpoYv3ME1CpTq0MiW3nxih7ZbIdxRrrlhvR28bplhLpNvSWzxE2WWzibNQwpHd6HzOT9R9fyYQO43T+FSWyyvEFtO9ZwrghHduimXqjG8ac5WFYdrA37zY5b/t8vVUlFRDQJIo1FgQ0BgIqjLSA2m7PSTXfDfaypOfL+NF1IHkEvmDh177Z+QM3CKh7zhdxthUrk/h4lkynVoZVE2axWyabUayxSgV03PJ3wbuuW3ZduOl0nZ6veo9H7/h0TAEdwroyRZeumDgToldryJnjRgFNBYkT2c4pBDTsHkzVSC4d5wt9pyttGJJHZ1LrlWXOdoahSwfJC2hvJi3bh1+VVEBAkyjWWPkNGT+Th2wON6NYY0FAhZEWUO8apNflHvNLn+iTfS4SweaF36yKu3A4gaK+bzp9gtUy7RQJvZm3EVM2nbMZ39Cp5f3ctKXZfjJq33f+22yAVCabOYeAmh7ywCY6uljidMb5uzSp3sFZ/qYEZX1npXelgBqZyiQa1xTctn77OKoTiJNIAccX0Bk7Rzu9t2L0j5POIpv2pfleot4SVdtPq5YhXhnQJRdl4uyV2PVbnz3NqCrROqGArq+27zeH8nukzExWjwlyMlnjEQL6z3/xW39rdfP7y+/8IwS0iF0FdOz8vFzsgFfHRiM2LPxdalW+fEqgqCBGGbu5a2u5kKnjC+g8bqftU/eM9V23RUC7zh4h7rtp2zN7KBmBFtBRkawNzWuOeYJq6dUqE1B9wH2gC4MtoMY74wiUDyQapvdntLabRCKMM5enSiMO12YzsZrZ6TDmJv10mCiRAs4goJ2+mLGLZjpT+4yxJo7FMGulWwyUrguegM7rt0Wfp9Xc0pG/6RhP5/9ktj84kUkBjQhoZ5u3c/aU09xhIXJ2WvohXSycTOYQuS6VbCZMHiOgF0c6f371mp9BQEvY4VGchXz7wuZa0Nd/kp9SAxU9mjm69TKFXP5M/+NlMv5Pd3zGYVmJjF/pev2lvpulop8sdnzDzeQ68pSNw5RNz8/kQfAycQWUH1tPeqIReA3jzFTyN7i5vOgiGWfti55FXSo5smGWEPPrqWI76qMcTrU6tTIPf+mpKGerFadYNtTKi9OaxAxhL86djkU0JXtxfll2QxOfMjKZY+h/ltXBsn+cikwEmUZ0V5TuK+orBymWy761YmA2JF0ry5eXwuvN/sKGOUTnlP1utmHMr/fLtpBcI6xFeJmnpp878vtUQgeplRf+RsgKqNvt+fOL2yMKAWVzTgFNrvvmT1nlpUebly67IpjfsZb9SQ67l94VUPsJ7Y50Ir01AG0BZmXEyWQO0uspWhb6SWIXMeVk8ih2FdDgb+LjfDor84A5izpdKtM88Vfq9H4GkYlrNf2yidi4xfL2lnTpOlbBSuRR7CyguXm5vVZuEtCNn9ICasvFKZsuXDtlDGNxVkLHu1RzHaRY7iOgnZb7dehamTc44xywK/5loeTWSue8mGblGK7L7MDkBXSuhnnzM1dQt8lAl6maN2D91JuybOHiOttSK1s9eFuMzQL6l99cfv83joH+PgS0gAMJaGI4eQg+B/sQ/NYgUSb6vEv6bJngtMxsIr09MhYeZeUds1uOtTuXUejV2LwGYWWynRMcgs8H5c+ibUHoTJa1eUeUC//EEXvpXHSSBu8Mw+mckX4+vBtm0lEnHZ6vVsoOqx6qVoQyIVdNQ7B20mOkMqF+b/7OgVcsex+CX1pG/+k601Qdfd5TnI4+t0MfQzN3YVhW3XGUxHplsElMVyTMK/5+OuuCSD3OxJ5HZDdqy58xEPckI33qSnwtg+4VWc+EwLgstW7aVCvp81F5mTgC+rPrf18Z4/zVj73TQCGgTCCg/CBxJoJbLLOhYJhJqkmMxjoR59XZgbcTQ0MCOtjNDesnyEyWTV1HnCPMq1odpKPvH9qsgJJLiYNUrYTtu3PV0gLqB1kR0PBiN/NusOqUy2Q7xxfQaQHqiEHmioCw3eN0On2OpR3bfGsxNjPu/DIxh+YfXfobdMBu+TfOncjEnITa+WuEeYtCBEmdubz0p0RlVyyg8wZskunpzPkoxoZa0RtIVptQuAJ6lU575uevv/nt/woB3U6FAiqyobi7gCYvY94qoM6qzF70CgFN8IBeLWLTlPoJOpPptgsdVS2bqpbYSCSDxIlspxUBTfax6CD3F9D1IFm96UkGKznLZn1Z5cSQ5luiAAAgAElEQVSZBD+T+VBX5LZiIcPuK6Cz9tGZLL2PViXnz+J0PE0NJ2KLgA6D7UU1M2dYLDaeHiKTwcxqag3Vcfti50zTq7hwaJxJhCkzfc1lqYD6DRR8VCKgv/neXnsEAS1DWEDny96vLPf69K97F7oKfn1DERe/IsbKx+BkIrGdMFPD2U6kErFj8fUmyqSAwwvovXq11jOR67dPreCZVeudOMLMJE5kO4cXUCHty0rW3Q/BM4Ok9MY3zEUDjGc5Ahr7abA/PAxeZ6y+78LgBHNGXykWN8xgV3peRe8joPpnnNZzPVNPgtMuZpiKKqNLLcjLx967VLsEO7b2n3koYWxrOytxVnpynEGrAkp+HA6PMwmYW9OIMVOFE3GcWeJvbgsFdLz8/Wd6AA7BlyAsoJ8+eALq3/lT6j6glQooP0h+i8U1kyiTAtoQUPFZxEwklUlys3UcAeU1SQGKN9oeAkp9HqfTZZ2C1zAH2W1yTGotSL/GkHidGHvOJPW7ViK0mBA/JyygwQ+EskV8nJq2wRx96DIPkBjSAhrIodHGYNzlY+IXlBlN+7snoFQmTvK2Tdwf7O1huCADb3KCX1DRWN5EzL+p74s4vY6TTK9YzK6B0/bufgI3E0sgoGMf6Fe4COkGhAX07b37mCP/2UdyT0K6w+r5fgJ6j+61Awho59yQsyyTxx2CFxHQlSBbBHSTO2aqlt7a3ForXacvyFhLpARmJg8U0OTcScU4hIAu1uZ1by4mlevSDWtJH/x1xcwKgBM30rPwq9H3BvOKkDoi6iXfFW3h1Er0i53b9+pmYtslMYYbJJ9Y9PF0mbzfj2w7W1NBdLs4wxQ1OX3Qg+xn4srb0iYmBT2VlGFGkxNk4k6c9/u2Rb1m6OL97+SKxZ8xQZdnOK1q4BAK6GigY9cnbsNUiLCAvrpH2P2nvws+Cz6/3PJOeFzzAWIpgoByMkkm0KXM5PACKjKLRAT0OLtNqS87FwOvJlICM5NHCuiQ2ZIf9RB8sLG2nrgxk/G7yr4Mo6f1MZUKDX1Cny+8ggIa/NL4E50/IBSazvmu09HoWfVWAXVayzXxzhlEB3HTi3IwQTIxvCP0voC6s6HLxvAP8y8oPczb23AmNuyz6IbIHr3lx0zWQNSIswUKqi575rJDJKDjlUgTX/0GAlqAsIA+2yfBjzZqjr2/C9/FiApotBSoKEZ+7cS78cRZ7ObhAtoRr7ZmcnIBFdltOriAOtuKeE+jTEDDJZmZCQSUG8TrunwZgk22YLE4ukZ0QMWjBioS5JX9/vTdC9MpeAIaDur8ZKKPiSjKBCtr3Kgh5lbqUjnYIO7oREvayVnJRI80/vMS7wZ0+bmqJ8eY8DC2Se/Gcc8KWMbsyCDu7yynJRBN42isfc6U7QWxv9WXC+j8HCTvCiQIKB9hAX364jvnjT7Y/jy6p/8uRlQqGAKaj8HbUMhtsdIQZrJdQHmZbGe7gJZnAgFdDSIioDfUivvNyEBbEtC0IB1VQE0mnpw87NCK09Wm3zt6wmL3q+A5suUSp7Ot4CbtezGeZgSUESNSzzD3TrfwSiKExfbOWNnZ4wWxvhlE0uqZKkD3adNpXPWM41gVNqNuPAS/BgSUiayAfvrw5S8+6CvdP3/UXZ2vly++898R3+Uv/KuLbdi72Z1dQIPleq9tZ/K7yaPnTKmgFv7NmTxOQEVq5R5SIdJvLySgUZxNAupsrIoyOYSAUoZymJ2VZCZ+0g8S0FmFbwqx/22YMuwjoE4mTtceN4j+BtXbx54c3+/8CucGoYRxCPriMzG7VBA3lyVLOjciEwjoY5AV0Lf3F3ul+1U5f6IHTwLqvNO/7iAnoPaBuvYLamuQwwgocWDjngI63+J4ttD4U5ZU+Op6XwEtaJfj1MrJBDQskGIBXe7lbe5pvTmTBwqoM065gDL2SdczEbl0TqZqt3P4G9EL1wo3yPY5JLIRcj/WFnuTlDvnaA7hroZV646OqVcMngoH43iDwjiRgA5bL0KCgAohK6Cvy/2XpsPt+qqjWTn9d/rXXQFVXLqVz697eN6YHfWFtSBrn98xiF5Kds8k/pbXdAUxuiBEcSZXXAHdkMDq5+sJnahW7haE87VbA00vVkufxJGK7b+bHIExQc4oZNrznvHtmTCqdqXVHlkr9+DCHXGfWqkqiEytMIvFLO9d6ivLisEfO5dYEMdbBDetXSCgwsgKqD698/PHy9eegF6+9t8R35Xr1XJ2qExPqNoaRPfz35IJ1QcRJcLIJDzEcKce0KjLk7NDHgQguk3jQauZTOzSAzoQpxZE6azN5j6OUdCXRBxw3JrJHfvtw+9Q/eP+IF6nlhvIHmvbkMlMSa8Woy9pU61kTqnz4hRkQjR4LhOK3XrLt/aAkj9x9B5QkX7H4/SA3mW9snXFko63bcVCxineCMWy+etvgkvgIaB8dnoU53ilO6MH1EVUQP1e+eu6Wm0N0vXRSe8PE9DBO+PlHgJKn/PJ8azpt8xRe2+4bssjCShxnWWBgMajNCeg6wMZThE8XrszF59syGRmF6kgRorSYQXxxyup2r4Pl8atmTxeQOdVTLiWSGWyOREIqFwmjxDQXDjvs2ytJO78x1jrk5A9oL/6sX8TUAgon50E9Pnyox8Y54C6iG4oIgUNeyMSVemMEJ9bUiIV0ekpKh5pLcjy9xYBXR6m6xFnsiyuqUWWaDVaQJdbzof6mbywkcokZicBHTflg3f9ZpQOI8j6CY/rszm88rdkQxGfDFVUteGgKBFv/GTBcLcTwTnbzvfXb2dBs5uABmNF6XCCTIuxHbGsavvg+ufNmRB7PHsKqLmUsXPndrDLkcnEDxYTjQMBlctERkCJMaJM9Jj5DTRzxZJeM4kK6G9+jtswlbKvgJrr3r/8pf+O+Ir0hsJTv77zT2hmLCvmHOd0Jus3P4otVsUjrQVxf3EKFtx5lxGk52XSrYYKjqpTyz7xffPjy4ZzrfOGZJ9D8HM+Y0qmbaJ0OD4QGH7xzopnXJsz6cKaFcokSmQZ099bcWZxby8jSCcyGJMY/CPtOoSeJ7m9A5rjC2hv2qYkE2Og5VVL7B3vdunc7JnJ/dp4UEoqlsvTODEgoHKZSAloNEqUyTzapomia6VL7dtQIVKZRCTOAf2H4EFIEFAuOwqoe+fP6F2M9IZi8Ldb5sr4mfVbfCzl64hTgYD6h86nRIiR1oL4P+oLKNUZQgWZJ9odMZOJFQlzU4zl5bj+dwQy2xfb51jS6elMKEoEdLVdBtd2loyidFg+YCYo9khWJkb7ct5XEGQnAe2G5TSL3Ewe3E4IqlacVOxX3CIxAppefkj2E1B/Kxqls2HlpJfIuDR4FjvuVutWjjNhF5wz6DH3bqCEg9yzzTpFNBwCKpeJkIAyzlzO9lrSgcgVy4p9xrnEmVA4N6IP+QoCWoCogNrD7E/jC5knIQXb8n5dtiiU3ajRgkDg6Oqib9aZZtFYX/g7q36xjM4TxHLH5dj4/NN6Q93Zzf96EG+CfBf3T86kVSJ4r3XLUYbBDULcYdh0cjkx5gTUWjNOMAQ0mq2baiVqFh2UbSbG8u3XdblwasUGWFDBKIw9HifG/NuFF2Z1pvtx/EKYiFl9h7NZl0qgkctjduhMEjU22BuqxaW0RsHTbdi1YjaRJeeWu7/fz828rF7c4ewYc9OMEcIvsQou2Nw/SEB17TsDCu686a4jRx4soPEVmFE6nM2HSCa3XrA2fd6t9TuyqjZIJsqEvwBljiDw9yVtNnEmFBkB9Y7CQ0CZSF8FP3dufvownuYp8yx44ylmM1QooMP2zdhCN5neLKLeNpKzq6YjxJvSZTvNX+IiR7IvuTH6iNBFfZsg30Tfc77deV9KXwlsVLTjPwXNvkwFjaZiS63MOZstugM/wpyCdgqbCtHNRdHZU+XClpynbzWAW2/+l50f2ZSIrTMTTZ/zGuYX4NVKXHmDH8S+JKZKdxaKCmjwyxtqRZdFXBxbC860S9kazs6ZcOXEqtrOxEich8vYO/ZPy3FDdMHf9Vjm26VS0dmerccK6DDvDbpnqYTpsHr6grHK+h3D7r4wE7ZPO2FuODLprFi3Z0LFiT/ZHAT3AX0M4jeiH3s39fmez5fROa8DJy3130WkF35nDb1JB1zURuekMxkCBdzy7d4ckbTb9fh0SG4iK5v+bB5LNlq2CCllx3Ez6T3r2ZKYYo3FOgTvFUphsaghsu/NjA3TFSfS99aBHa/YFsVpCG/msoOEVRHWLr9tdKVHEXUMzhkxM4qXO0Mq4mx4oW1Kw1S63swtKTizEN1Utb03vzv+bJ6Zxn5ZVEV3drEy6bxd48E/ZFMwOdP4N+iNzuDhArqMZ5pEmW/Ojcu2WNOaRCbsxnVrSxFpctFBbptDg9Mu5evJmZfoawWZQEAfg/A5oK9Ld/RykP3JPhcpehey4SkUBSiBGCKZqPnP1P/Tc85F3SsRqkk2Z3PPmbP9HNDCnQ5eOnlsJrfs+aipq9ERi5JMgt7cjSVnz9J1d1U6pzuUncjL0JkTPlwB3RJEUiqWzdRmMSfSuUkdda3cto+s7Lna3foJcNlMCs3RZnIj19+fisUeIy3J5SK5s+IlUNgy1sqpw+LrXw90TZ+GXZSF9/OlURaHLA4yCK5rb7VYCOhjkL4I6fPH0THNMfZXx0bDdwFtCehNVNYke14FX4ISiFFZJip4X+JKcyJ2KzxvKLZGCjNJwOrVcrdVRSf2HGgOVZXJcqy3M2cIlAQR7wG9RW9GmOlkcebQDamowTO20kyCRbk0k1u570YIAirKTlfBF/Dty56oXaNv4DCJnC4TV0APkM49OEwm0ol0xd9kZuJIxVoqmj3TuQPIJOAiXyu3cZB2eUEmFNyNEARUFAjonTlMIqfLBAL6OA6TCKQiBTIJgIAmQSYxENCHcCABTQw/ymEhHIInwCH4BJVlogRi3LVJSi4sKUEJxEAmMUd/FnwJSiAGMonBIfgTAwHl0+amPAsENEFlmSiBGBDQBMgkBgJKg0xiIKAnBgLKp81NeRYIaILKMlECMSCgCZBJDASUBpnEQEBPjLiAPjtXus+XxF9Z7vyJq+APlMjpMoGAFtFm1UIqSqgqEwhoEiUQo81MIKDCCAvopw+zcY4PQrLvFgHFfUCHAyVyukwgoEW0WbWQihKqygQCmkQJxGgzEwioMLIC+vnjpJ76aUdv792HHhU/CUkiMyUQo81NeRYIaILKMlECMSCgCZBJDASUBpnEQEBPjKyAvi5dn8vz3l/d4+2lz4KvrNCVQIzKmgQCmkIJxGizaiEVJVSVCQQ0iRKI0WYmEFBhZAX0aendXB4G/zwr58yrfSIneRpoIwu/EohRWZNAQFMogRhtVi2kooSqMoGAJlECMdrMBAIqjLSAvnNfPM39oXrQcuj9mT4LtJGFXwnEqKxJIKAplECMNqsWUlFCVZlAQJMogRhtZgIBFWaf2zDNh9s/ffjyFx/0de9Lp+hgj9MHNLLwK4EYlTUJBDSFEojRZtVCKkqoKhMIaBIlEKPNTCCgwuwjoK/6WiR73ftVQJfj8W/vjYBeHBpZ+JVAjMqaBAKaQgnEaLNqIRUlVJUJBDSJEojRZiYQUGF2EdBPH6bD7a/L/Zemg+/6GqS0gCoAMrgC+uhcwMFxpOLRqYDHcOGOiFoBXCCgwuwhoFfXnM7y1Cd7fv54+doTUPIy+Eb2PpVAjMqaBD2gKZRAjDarFr1aJVSVCXpAkyiBGG1mAgEVZgcBvapmcJLneEkS2QPq0sjCrwRiVNYkENAUSiBGm1ULqSihqkwgoEmUQIw2M4GACiMvoOPjj4IezufLj34gzwF1aWThVwIxKmsSCGgKJRCjzaqFVJRQVSYQ0CRKIEabmUBAhREX0Lf38UXui4Caq+BxG6bbqKxJIKAplECMNqsWUlFCVZlAQJMogRhtZgIBFUZaQCn/nATUvQ8o+SzORhZ+JRCjsiaBgKZQAjHarFpIRQlVZQIBTaIEYrSZCQRUGGEBvfqn6d60B92fxhd4EtKEEohRWZNAQFMogRhtVi2kooSqMoGAJlECMdrMBAIqjKyA6uvfZ3RX56cPY6congU/oQRiVNYkENAUSiBGm1ULqSihqkwgoEmUQIw2M4GACiMroM/e8ferao59nfrsz+fLaKDXgeQR+FYWfiUQo7ImgYCmUAIx2qxaSEUJVWUCAU2iBGK0mQkEVBhRAR0vgNeMzvnqvB7GY+/muUgEjSz8SiBGZU0CAU2hBGK0WbWQihKqygQCmkQJxGgzEwioMKICap696TwA/uLclOnVsdGIRhZ+JRCjsiaBgKZQAjHarFpIRQlVZQIBTaIEYrSZCQRUmH2eBV/Cty97onaNvoHDJHK6TFwBPUA69+AwmRwmEW4mjlQcIZ07gEwCLqiVFMgkhrsRgoCKAgG9M4dJ5HSZQEAfx2ESgVSkQCYBENAkyCQGAvoQDiSgieGVdfUrgRiVNQkOwadQAjHarFocVi2hqkxwCD6JEojRZiYQUGEgoHza3JRngYAmqCwTJRADApoAmcRAQGmQSQwE9MRAQPm0uSnPAgFNUFkmSiAGBDQBMomBgNIgkxgI6Im5q4DiKvgDJXK6TCCgRbRZtZCKEqrKBAKaRAnEaDMTCKgw9xRQ3Ad0OFAip8sEAlpEm1ULqSihqkwgoEmUQIw2M4GACnNHAcWTkEaUQIzKmgQCmkIJxGizaiEVJVSVCQQ0iRKI0WYmEFBh7iegeBb8hBKIUVmTQEBTKIEYbVYtpKKEqjKBgCZRAjHazAQCKsz9BPRVH3t/ok8DbWThVwIxKmsSCGgKJRCjzaqFVJRQVSYQ0CRKIEabmUBAhbmfgD7pQ+/P9FmgjSz8SiBGZU0CAU2hBGK0WbWQihJqyuSn//NP/4Y35nqt/D//6T9e+enyz0/dN8E/qc9+OhylXUaUQIw2M4GACnM3Af38UXd8vl6++I4YoZENhRKIUVmTQEBTKIEYbVYtBLSEijL56X/8V//+T/6ONepqrfzdf/p3f/gHf/CHfzD/o/9S/6Q++8PRQNWNkzRS0RyaUAIxIKAn5p4C+pP51dt7I6AXh0Y2FEogRmVNAgFNoQRitFm1ENAS6snkp//x3/+rf/9HP2UZ6Fqt/N1P/90f/pv/5Rb+zWSg6rZJmqhnDs0ogRgQ0BNzNwHV1yClBVQBkMEV0EfnAg6OIxWPTgU8gD/5D3/0r/7oj/7kbzjjrtXK3/zJH/3bWwX03/6HPxGdPvAYIKDCPERAycvgG+mpUAIxKmsS9ICmUAIx2qxa9ICWUFEmOASfQQnEaDMTCKgwj+0BdWlkQ6EEYlTWJBDQFEogRptVCwEtoaZMcBFSGiUQo81MIKDCPPYcUJdGNhRKIEZlTQIBTaEEYrRZtRDQEqrKBLdhSqIEYrSZCQRUmIdcBU/fhgmAPKgVwAa1ArigVgAXCKgoD7kPKPkszkcXFjg8qBXABrUCuKBWgDA7mlRVHOdJSAAAAAAAoAmO8yx4AAAAAADQBPcT0OH5Mhro1T/JI/AAAAAAAKAN7iigw9N8x3nyEiQAAAAAANAI9xTQ4XX0T5wACgAAAADQNHcVUAAAAAAAACCgAAAAAADgrkBAAQAAAADAXYGAAgAAAACAu3IcAX30owvA4UGtADaoFcAFtQKEubM9nRYZAX2d7zE/v3SvdM+9C0jNspcXiQyVQAyRTJRAjMqahJmJK6CJUdpsmDxtVq0jFYkxKptDyCRG8UY7T61cDpPJcdrk3hshPAteFBEB1Q85GsJ7febehRx94W91U54FApqgskyUQAwIaAJkEgMBpYCAUkBAT4yEgF79Uwuo/7Sj3LuIoy/8rW7Ks0BAE1SWiRKIAQFNgExiIKAUEFAKCOiJERDQq1JqAfWf9557F3P0hb/VTXkWCGiCyjJRAjEgoAmQSQwElAICSgEBPTG3C+jT5fJ7f70I6Ks92v4u/y7m6At/q5vyLBDQBJVlogRiQEATIJMYCCgFBJQCAnpibhbQt/eXn3z+uAjokz68/jzaZu5dzNEX/lY35VkgoAkqy0QJxICAJkAmMRBQCggoBQT0xNwuoH/+w6AF9Pp36dx8vXzxXe4dEejoC3+rm/IsENAElWWiBGJAQBMgkxgIKAUElAICemJEroJ3BHS5GOnt/aScyXf61x2OvvC3uinPAgFNUFkmSiAGBDQBMomBgFJAQCkgoCdGVEDt7ZhGycy907/uCqgCIIMroI/OBRwcRyoenQo4OOeplcujE2geCKgwuwno5evcOyLI0fc+W+1LyoIe0ASVZaIEYqAHNAEyiUEPKAV6QCnQA3piHtsD6nL0hb/VTXkWCGiCyjJRAjEgoAmQSQwElOLy6f/4+/nV25/abeinv5peP10Sd9jeI5PjtAkE9NQ89hxQl6Mv/K1uyrNAQBNUlokSiAEBTYBMYiCgFJen/2kW0M8fnW3o0/T6+Uc/fP6Yes61eCbHaRMI6KmRFlBzpfuXv8y9I4IcfeFvdVOeBQKaoLJMlEAMCGgCZBIDASX4dLksAvr8u6YH9NOH6a4ynz58fd20Jh5zLZ7JcJg2GSCgp0ZUQN17fV5f5N7FHHzhH1rdlGeBgCaoLBMlEAMCmgCZxEBACV4vb388Cejbn/2TEdDXd9Ph+OmfyULvkclwmDYZIKCnRlZA8SSkVZRAjMqaBAKaQgnEaLNqTyMVAzKhgIBSLAL6+ePX7jmg0+up8xMCWo5ijQUBFUZWQPEs+FWUQIzKmgQCmkIJxGizas8jFciEAgJKsQjo87shJaA/uVMmx2kTCOipkRXQ4fkyvro65nSUPfcu4ugLf6ub8iwQ0ASVZaIEYkBAEyCTGAgoxSygb3/2y6SAoge0FMUaCwIqjLCAjveCGDFH29PvQo6+8Le6Kc8CAU1QWSZKIAYENAEyiYGAUswC+jxvR78e/47bXZwDKhAEAvoYpAV0eB2XjXecdwFHX/hb3ZRngYAmqCwTJRADApoAmcRAQCn0RUhD3AOKq+BvRLHGgoAKIyKgInz7sidq1+gbOEwip8vEFdADpHMPDpPJYRLhZuJIxRHSuQPIJKK6Wrn8yx///fzKvDCv/9v/+t//x3/51/fKRIqzZQIBFQYCemcOk8jpMoGAPo7DJFKfVEiBTCKqq5WcgL78t8uF6Z/HmUOnywQCKsyBBDQxvLKufiUQo7ImwSH4FEogRptVe57DqsiEAofgKfAseAocgj8xEFA+bW7Ks0BAE1SWiRKIAQFNgExiIKAUEFAKCOiJgYDyaXNTngUCmqCyTJRADAhoAmQSAwGlgIBSQEBPjKiAfv54MYw3+zTvlzt/4ir4AyVyukwgoEW0WbXnkQpkQgEBpYCAUkBAT8yuAvrpgyeguA/ocKBETpcJBLSINqv2PFKBTCggoBQQUAoI6InZ5xD88+WL8TZlb+/dhx7hSUgjSiBGZU0CAU2hBGK0WbXnkQpkQgEBpYCAUkBAT8wuAnqVzOnG9K/u8XY8C35CCcSorEkgoCmUQIw2q/Y8UoFMKCCgFBBQCgjoidlFQJ+WTs5n+4Ck0UbNEznJ00CPvvC3uinPAgFNUFkmSiAGBDQBMomBgFJAQCkgoCdmDwF9vSx9nE9f2OeFGSu9ail5FujRF/5WN+VZIKAJKstECcSAgCZAJjEQUAoIKAUE9MTsIKCfPy6q+enDl7/4oK97vw5dOj5fL66XGo6+8Le6Kc8CAU1QWSZKIAYENAEyiYGAUkBAKSCgJ2YHATUdoG/vL/a696uALsfj394bAb04HH3hb3VTngUCmqCyTJRADAhoAmQSAwGlgIBSQEBPzA4C+uTc9nN6NQ3Q1yClBVQBkMEV0EfnAg6OIxWPTgUcnPPUyuXRCTQPBFQYeQG1V7nrkz0/f7wOcQWUvAz+6HufrfYlZUEPaILKMlECMdADmgCZxKAHlAI9oBToAT0x8gJKXGM0XvdO9oC6HH3hb3VTnuWcAtr3AunkqWwWKYEYENAEyCQGAkoBAaWAgJ4YcQG1FxtZni8/+oE8B9Tl6At/q5vyLKcU0B4CuhUlEAMCmgCZxEBAKSCgFBDQEyMuoJ8+xAfYFwE1V8HjNky3UVmTPERAMxbKSydPZbNICcSAgCZAJjEQUAoIKAUE9MSICyill6OAuvcBJZ/FefSFv9VNeZZTCugonz0EdAtKIAYENAEyiYGAUkBAKSCgJ0ZcQK1e2oPuT+MLPAlpQgnEqKxJ7iygV/Ps5/8SEspLJ09ls0gJxICAJkAmMRBQCggoBQT0xIgLqKOXz+aG9ONJn409Cz7VwXb3RJIogRgnFdDlvxsFNHcqaWWzSAnEgIAmQCYxEFAKCCgFBPTESAuo7facVPPdYC9Ler6MH10HkkfgD7/wn09AK7vW5nYBnRrEtsrUDVqWThBpcyZumAyMTFYhMuk2B9kpkQIUb7TzSAUyoYCAUkBAKSCgJ0ZaQL1rkF6Xe8wvfaJP9rlIBEdf+Ddlkj7FkJ/IEoEIxD/VMac4/EzSnE9AewkB7c8uoFsVdKdEClC80cqkoku8vjmdLKdcw2VQAjEgoBQQUIpHCOg//8Vv/a3Vze8vv/OPENAidhXQsfPzcrEDXh0bjbh94c9tMhQnwIoPbBRQOhgrEROBjsNNpM9ebcPNJMepBDRojquGdWTJUOl07su+zx7CT2QS/5qex8mMqUzCvLoxbjfF35BJR2ZzQyLrnEFATaN0c8OuWuhKOp1t62k2kfE2NEw6CKthpky2VS2dQxZOJmtAQCnOJ6BzrdVzwacV0IsjnT+/es3PIKAl7PAozkK+fWHTXf8XDpp5iT+ZUasxXVJR1jPTAUa1KEvk5frdl0WV0mF46DClmdwJXiaugJb8itsYulrIGR2n41SEVyd9v6FQnBjX701V1vVTkGS5UZmYcXWMJb/O/WwlEW9Slvdj2yS/f7ZacYplS604s0j/1XM6MY+IdOJy4+YAACAASURBVOxcmGbJ9G6c0S96bm3LxB+aDkJlQn7f1H4Zc73lVpSHKZZda2W3dDJcBLIYYWayeeMTVYPZiKUCHaZW2BshK6But+fPL26PKASUzTkF1Fl/zuv3TotFahua3VDMcRxB2bCd8LIa304RZruglrtsnU/hdEedXXqZySRIRbjjsr8kcFsmtwvoy2QSL85sI8uF0D5TEnr82dY2bcxNkMlG5iJeVDS140RlYoRxmZal4LzsVhPx3vqQs+hs24kyqVhc/sVV8dnLu3mesdLRM6ib59W0GtBfZu/ahlU1J+Emup5JqKrLpPXe9K0n4mfVpT9NZ/IgdhbQcNrX9i9WdxHM11NhaAFNjJ1ZM3F2VqYI/bSLzF+xhNvUabHpl/1tZiYPYrOA/uU3l9//jWOgvw8BLeBAApoYTh5CNMeB9CFIfTSzSxwgUkQQ/3CbOa46pE6SmzLxjyY4PzYe3OrMcd4pqY442hUn4kTTB+zG5X7QJ3HGR2npo4fulHnpa6MNcsllwmXbjTdTJwTwMik7BG+bYp4nQ+fO3GtDc9Lp5khLwzongM7zhiiW1KU/i+ONX+p1nKVcCMhMdJV4baqXBk4m5E8tZTbGZSWyneMfgp9nrm3cwanceYlkpDOfDWFDdMvXe/sxK5N5vab/mdYJ9uwRYikiM7GruKXCer1OISuOPl/YWbNM/3d/nGqUOJPtHP8QfNiA0/p+WX/Ti1icjjti15mZblc1AeQh+PDXpsqbl+PUuRL5TKb66ubV5bSC5NeK/4vzUrAsDOUnjqzxoEPwP7v+95Uxzl/92DsNFALK5JwCOv3j+oC7MabWzvQiZ1fxg9GK5cs8AfW2E14S05hmM5ZLxGwLuvn8LKuvpksqDJJYC81bmM5sAV0I94ubJMK71oaSx+yyPyuNueVm2kAZmQzFAmr3VTqtb+7H3E35RHxWrmN/65nYb8xlquOMa+cNetOn2Cygdlr6ZSmaNj2cRJIkz/fin7ms86FgZlIiFX1ndvdMpWpfS+xnpGvFLXd/FkXTR9bKsh7o9VrERujpVRydiV45OZOjk9uiwtOrzhSfaR9SK+JMtnN4Ae0GR++d/cqpE4Len4zTscbWuS/nSESMhIAOZgZZ5ZvnN/t84c5dP877O51TqBtqRb/slv6XZR0zFTMnk+08SkCv0mnP/Pz1N7/9XyGg2zmvgDp78748UmvndK/W4MRytp78TbleVdjtjekd6/SAXCLTNt/ZSoTJd/Gw1M6n3v/Wk+QFiTbqUSYRZlOTfHjQioDGkGqxnslIkYCOOjX3epI9e0v/1JqZm86jaOx5U85qGFO1NpiNovvwfaJMfBvxs5icwq9iOpNgapxgk5V0xXNoyN3+Yculc74a2w/4mZQJqFelzqQsKxY/nYk4Hdu67kw2kTt3RZHKZJ4H1PKzzOdoLmfXcG6s4GOf7M4+uUB3xB5HnMl2TiGgdj9/8I4zbdpZcdbZ3s7KQOwipATUPeql57KeQRtUeO59NdtUu6baXCt6a2Yma2AfbdrO1lqh11C8TDwB/c339tojCGgZwgI6X/Z+ZbnXp3/du9RV8HpxdfA+9YdOfxUZxFtWiZ9Yy8RZyvQxzCBIELnvvUSWdXjvHLuPFo5OT0KQiL9h7uyUuIP9yUkJKLFEuuswvTqyq1cvE3cHIHIzYqJiR1IDB7aAeg0+r/XIsyGmD6K01wXU+2iag8762sskDpJY/Zl+Ln9wlIlxpCFs035JxGt0oiZ9iQ2nSpfSPEGZRFKYMrQD9CvuZbNR1XmhmJmUSYVtirhInSpwhsXp6LEGLX76g/mdWTsNiTWYnpH2W+5vzs1ig9jv0Zm4DuCnzu4Btb8SzBa34tyvxJnQuFGJzwL938T8FWYiW2vFyqGz3gtahql909j+UusEiowtFlBTK/Z7pr3mIdxM5j+D/nFnIe439Jabv9Fc5fbbb4doE3od630ajsTLxBfQ8fL3n+kBOARfgrCAfvrgCah/50+x+4CatV609p4+jffUE5vypCPlBNQdtwsiJLZY9kftG/u1zlt3xRM7RAuLFtA+COLHiAXURzm73L6Ee9sYL9cwSXPJ1BB/Srar/cDPhAFXQOdsXCcb4tWNhup2jtPpdEuRG0NPKuYhffIMQzqP3u19S2TiTg5NKKDEP6ZW3LkdLD/EvFYDD+dX7JAFr0mIqfBLLaw6nSczkw1S0ZuC6fpEajN2N8TmG6fjGlsUzd3R6DNQy6sT0V3v6MFRJnFvuZcLu9+eKAcbsAvTCDNJ1Xt27et/UCqg3O+t14qfoJ5DwTzzMica17SLs/0gZr2zs9D1ujKX8a8C6swCZ5VAN+UchJgeFbxf1iv03FimNsTWism7621WxDztomHbBDRsDS+ToP3jX4qb2R+Ll0kgoGMf6Fe4COkGhAX07b37mCP/2UdiT0KyK3GizpKnyemhA7ncUkHITLxveYstnclg14Zx+ZuTAZfX1PR3Nob5+Zc+xASxUWIBDezGnXpvIvxW6ZwDTeGkEu3sxAiTMEeatBItIyhquiOYAko0TNo/bWe62zDxWIkZbIJ40z7PonAks8lKJuLUxLA0TDyfk0noPPUEuZuyMEa0iQkyCRVgdQ4tP6ZnrF29O3P6OnO87NzfjcpHD3Radv6zlskCQ0BtFjp4lzcWp2EGnX2cThdMhY81E9tC8dKcvHpk+V3iVrReg/orlkQ6XTx4VUDpyQk+UU4m2hrc9BNkRxicGqNaJEghPdUELAG1FdgvteLn5k5wb7YM3kfKWx49fXd+wJko+/Hyvcvgjbr8lN9iYead81q/UtHUOT8Vxph/w3s//pkWZ5/OyyxqxY5YDatorDB/ryHJyPF2OWhIv728Hnwbay2TmVBARwMduz5xG6ZChAX01T3C7j/9XepZ8FOhhyscl86OGC2s89ecpWUwKzY6SJRJtMQlsnCCRIuGsxzNGxt6gXWD0JNiVsj6ovnVILZtjN14sYdgxGFRIz8Ts7lz2tMdEIbQJxiZK4D85lCZNrRwBDRumqh3kmoYXyuUHmamqMvNIKLi3GjGuvJBiFqJoesyTsREshPvRMnHcIOYryhvQPAFTxMH40JhWyxbLLqZ7Ftnf4fKRFgqvEy4DeN8RZkJ1h91+SyN5OrS0L3lpiUGTiZBS5r3bno6k0Q2XdyetGHmmr4jhipnkevdl4ObHVUA/noutzC4OQcD7XuVb0UNp7c8SqCz6S6/GrYLA6/A45+NglyohuhSX5+HmyB2nN6urYdlhd4584DABqFXUSYIvYZYgkRbBbMx6YPWtJ+6P+GvZpxxwlWKHcdrKTvlXsA5kKIbMCAS0PFKpImvfgMBLUBYQJ/tk+BHGzXH3t+F72IyAuoW0fhvl17ghmADqv+ovvdrca0vic7ExO11Ipwg7iKglonI/1QchFq6lg/0WOtt4kYwzTk4+ZjlkkqP2ABTKxtPZecvLqfId04nqBtE5VtggSugfjt02XUi3brRSnajmdBbzi6ZBBUjxh8tH2QJNP3z4n5/XWLDj73Wc+omHCNq5DD99IQt/wx6f0wnEvh0WJk5tgio2XVjN4z9roprJZ8l8RuZs+kYQZLNyqjaYKb5r+c/nTXEXCZuhUUz1ryhDJfQ0sFf11KTGK3Kej/S9E7lG0DDOl3DqZV5wvOV2IXrFG/y9LC1OdT7exShgJqfyuD2bS5D4qaz249VAY1mg4k6MATUN/ZorrqZpgYOXiF5H4ex9aB0Ss7XVbYZNbGAzs9B8q5AgoDyERbQpy++c97og+3Po3v672L4PRUF7mj2ym0x3iigjBiuVOh/Mvf4WQ9iF8PSIO6ag1omnWVdf9OJHEXhxkgluiSi8skvMASUbhiW9w23bcq9GP5msahqTbH0/g7LNnkcWU5LyI+UjWFmaNgsbj0R2GKNvhfHpn6eSlTlk9eUX9mcxhXQ5PazcA6VZmKWIW8Xe2D6dHLOeicMczIhm0LHXltjDJ6OTO+JE696M7FROC9jexBZ5RtAs1etmDlh2sE2N09AwwGXwe0t52eSWbX1zC2ZNyn+vNqUyeAHIComLBVHPTX0NHjtYsLlc7IBVH7EBS2ga0BAmcgK6KcPX/7ig77S/fNH3dX5evniO/8d8d2cgAbrp+3reP+8pORY+Y/d1RBrsaU+V5yRVj6/YYvlbBbiTOYR+uTqzRfqRCbxTrCfm7/xHNKZhBQLaI6UgPr9AZtqxfbg+KvVot0m1mjZj5k3os9/7G0dkuv/HKZVe3I4+euHFdAZszvrtIvMHCrYR5h2sc0bfpB4XvrwVyxuOYTdTpxacfvTUgLqhwuKJ/oBlc9ds0etrK76GaWSFtAtmejZ7O4sKmd5ZAaJNHDzeoVSYX0Ky7wd8Pfsgm8nBDQtmbw1kwmk1sacgIAKIyugb+8v9kr3q3L+RA+eBNR5p3/dgbPw99s6Hh0Ua6z8x4WL3I2JiAgoL5OZ9O41K5OVGLGA7n0j+izEbfK8DSEnRq5WbKSCIHHD3JDJTUGU2eZPuJ0Y/jfdOyMGMLYG4ezYULUBJVKx1i7UCNE27lFz6OZDKyPuuY7zpG3JRC84yvZ6uh8uBrMScIFxzy5SQL0fULzfuk+tEIqzOQgloFuCOAK6qRfV6eg2g4oF1Jtryk3O/IlXwTF29ZOoFZZ/2lHV6lgj9hC8e9HR9xfvHkwQUD6yAvq63H9pOtyurzqaldN/p3/dFVDF4FonSnUrI619zhqpxSDhd67cHCUKEgXl4goo/+fXx1hP6Dhz6IFB+mnZW/miacqyeRx+q7BSlFssgrXCSeeEs/k6Y3tn7nrz+aZM1ivmZiR+4j61QmS6Ocjlxkz61EJ814JjrElk2OF3nHNAHekczwL9GQS0BFkB1ad3fv54+doT0MvX/jviu3J7nwfvS7o9yL49oMsXqE6saNB6RwXxkMloQD4TTVEP6Gr/wDyWN7FROsfp1Xpg1a53J3SJ18lEVn/4+D2gUTqolSaehHSXWhHvAS3OpI5aSR+dYWfiCqjb7YnbMBWy06M4xyvdGT2gLhBQdpA7CCgdb6OAdtQRbiJMNhPDjgLqjxilc5zV83GqNvrS6tHzTK10A71hgICygxw5kwIgoNQIDQtoeF+2bCbEl93fZz6elMIR0L/8xr33PG5EX8ZOAvp8+dEPjHNAXSCg7CC7C2hiJzEOk132UysMCCgzyHEyiRIJR2Z0XuYE1Ns+ZKOkM/E4rFTUXyvrs6gbnHOF6XXNmlSY72VOOj59rUBAB7Nz2umXnEz8APN3qdu5bMtkxL0N0/U/e/PPX/0Yj+IsYV8BNde9f/lL/x3xFQgoO8iOAtoluy3JMOllP3Wkg4pCZhKxr4A6Y0bpHGf1fJyqnUZ0IKJ0fqhUrWyplPNLRf21kppFs22G0pno18quWDr9UAtTOnSQRCIhh62VxgXUeRyFUy+cTLwYAplYvPuA/urH9szPX3/j3QoUAspkRwF17/wZvYuBgLKD7CWgehORi+PbBrnsZ060MWOsZEKxt4CaUaN0jrN6Pk7VZr1xCcOslU2pEJlQHFYq6q8VesUyzWc6GlNA7a6OrFMct1baFNB5hZBaL/AENNcvzs+EwL8R/ff22iMIaBmiAmoPsz+NL8SehBSwXujxDrEqCBKW74MEND5AWSKg8Sk0BZnYYJlMWFHs3m13EAHVbdSVr56d8cqqNhxtcyZDvH0uXH66fCL8hjWbgaJaiRbCOBOS/aRiZSFaXxCjtVPBHBKRijjKo28IlcukIEicCMmBBTSYRY8T0LvWSm6vtIuTKbn5XhcdoIkzoQiehPRzY6D//Bc4BF+C9FXwc+fmpw/jaZ77PAuet9w6541MqIIg6919vExW6pyxKV/vd+SshgKtKMrEZlSciRdlmq44EwqWgIa/viWbQc/0aOj617zjgsNtVWuLV20OYurW1ExZJiafVH/2poadIpTWipMAe2dlH6lwG3ZJKUqHF8TrzYsyYezDLbXmDCnOxBlQvoa7KROix6BEyqN9rygRmn0ENF5sonQ45b9M1txAZQJq1063rVf8CSqaQ1GrRJkw3DE01KIleXDX1mSbkISP4vxePwQeFyGVIX4j+rF3U5/v+XwZnfM6cNJS/11EcuEPSpbaGqbojFCo+AN+jIRUcIPYRZ/YgG7PJN6Ub2sSL5b31c1SQbjJRuObUKyxOAIa5VOSTtQsW8R8oFtmyyxysggHbUmkM1G8r23MZPGsaJI2Nyz1u5v2eGYUb3SGVMQNw8/GSSkctjWEs17pvD8r3xz0ljghFdxMnHVT+RrOnpMZ708ygjh6lNyzZfm0v15Tq1+ZKBBQdru4UxWms20OjX8IAd2w+RgG3etXmsnSxtOrwkzcFSSRyZajcHrU2497lQvoaKBj1yduw1SI8Dmgr8td5ZeD7E/2uUjRu5Dswt/5i/JGupiiGC9BsM0x4oMLhZm4SWwNEa6eb2nZly7OZztqdYwR7iH4W7NZ0rktxpjJjYnETVuaye1B1JLQLa3yEk5NUS6KNxpTKm5tF2vm5bNZoFFuX8P57lYURI986/RQeZQ0i/TOyi2TdPscmsa+SBTL7ZlQ3xPKZFOYVKWU1EqpgI5XIk189RsIaAHSFyF9/jjODHOM/dWx0fBdwIbHKxagqBO4NvJSusgHidy2/hi8LpPkrY44mdzObTufGsUaq+xRnAUogRiVZaIEYty1SYqe712AEoiBTGKivtgdEzlPrZDPgi9ACcQId7Efm8ntKNZYsYDOz0HyrkCCgPLZ6Sr4Ar592RO1a/QNHCaR02XiCugB0rkHh8nkMIlwM3Gk4gjp3AFkElFdrVwEshg5zBw6XSZaQNeAgDKBgN6ZwyRyukwgoI/jMInUJxVSIJOI6moFArofENCHcCABTQw/1kGHm1ECMSprEhyCT6EEYrRZtec5rIpMKI7+KM4S1M0RjnYI/naUQIxHHIKHgAoBAeXT5qY8CwQ0QWWZKIEYENAEyCQGAkoBAaWAgJ4YCCifNjflWSCgCSrLRAnEgIAmQCYxEFAKCCgFBPTEiAvos3Ol+3xJ/JXlzp8PvQr+dtrclGeBgCaoLBMlEAMCmgCZxEBAKSCgFBDQEyMsoJ8+zMY5PgjJvlsE9Ib7gN6MEojR5qY8CwQ0QWWZKIEYENAEyCQGAkoBAaWAgJ4YWQH9/HFST/20o7f37kOPSp+EVFehK4EYlTUJBDSFEojRZtWeRyqQCQUElAICSgEBPTGyAvq6dH0uz3t/dY+3yz0LvgQlEKPNTXkWCGiCyjJRAjEgoAmQSQwElAICSgEBPTGyAvq09G4uD4N/npVz5tU+kZM8DfToC3+rm/IsENAElWWiBGJAQBMgkxgIKAUElAICemKkBfSd++Jp7g/Vg5ZD78/0WaBHX/hb3ZRngYAmqCwTJRADApoAmcRAQCkgoBQQ0BOzz22Y5sPtnz58+YsP+rr3pVN0sMfpA46+8Le6Kc8CAU1QWSZKIAYENAEyiYGAUkBAKSCgJ2YfAX3V1yLZ696vArocj397bwT04nD0hb/VTXkWCGiCyjJRAjEgoAmQSQwElAICSgEBPTG7COinD9Ph9tfl/kvTwXd9DVJaQBUAGVwBfXQu4OA4UvHoVMDBOU+tXB6dQPNAQIXZQ0Cvrjmd5alP9vz88fK1J6DkZfBH3/tstS8pC3pAE1SWiRKIgR7QBMgkBj2gFOgBpUAP6InZQUCvqhmc5DlekkT2gLocfeFvdVOeBQKaoLJMlEAMCGgCZBIDAaWAgFJAQE+MvICOjz8KejifLz/6gTwH1OXoC3+rm/IsENAElWWiBGJAQBMgkxgIKAUElAICemLEBfTtfXyR+yKg5ip43IbpNiprEghoCiUQo82qPY9UIBMKCCgFBJQCAnpipAWU8s9JQN37gJLP4jz6wt/qpjwLBDRBZZkogRgQ0ATIJAYCSgEBpYCAnhhhAb36p+netAfdn8YXeBLShBKIUVmTQEBTKIEYbVbteaQCmVBAQCkgoBQQ0BMjK6D6+vcZ3dX56cPYKYpnwU8ogRiVNQkENIUSiNFm1Z5HKpAJBQSUAgJKAQE9MbIC+uwdf7+q5tjXqc/+fL6MBnodSB6BP/zC3+qmPAsENEFlmSiBGBDQBMgkBgJKAQGlgICeGFEBHS+A14zO+eq8HsZj7+a5SARHX/hb3ZRngYAmqCwTJRADApoAmcRAQCkgoBQQ0BMjKqDm2ZvOA+Avzk2ZXh0bjTj6wt/qpjwLBDRBZZkogRgQ0ATIJAYCSgEBpYCAnph9ngVfwrcve6J2jb6BwyRyukxcAT1AOvfgMJkcJhFuJo5UHCGdO4BMIqqrlYtAFiOHmUOnywQCKgwE9M4cJpHTZQIBfRyHSaQ+qZACmURUVysQ0P2AgD6EAwloYnhlXf1KIEZlTYJD8CmUQIw2q/Y8h1WRCQUOwVPgEDwFDsGfGAgonzY35VkgoAkqy0QJxICAJkAmMRBQCggoBQT0xEBA+bS5Kc8CAU1QWSZKIAYENAEyiYGAUkBAKSCgJ+auAoqr4A+UyOkygYAW0WbVnkcqkAkFBJQCAkoBAT0x9xRQ3Ad0OFAip8sEAlpEm1V7HqlAJhQQUAoIKAUE9MTcUUDxJKQRJRCjsiaBgKZQAjHarNrzSAUyoYCAUkBAKSCgJ+Z+AopnwU8ogRiVNQkENIUSiNFm1Z5HKpAJBQSUAgJKAQE9MfcT0Fd97P2JPg306At/q5vyLBDQBJVlogRiQEATIJMYCCgFBJQCAnpi7iegT/rQ+zN9FujRF/5WN+VZIKAJKstECcSAgCZAJjEQUAoIKAUE9MTcTUA/f9Qdn6+XL74jRjj6wt/qpjwLBDRBZZkogRgQ0ATIJAYCSgEBpYCAnph7CuhP5ldv742AXhyOvvC3uinPAgFNUFkmSiAGBDQBMomBgFJAQCkgoCfmbgKqr0FKC6gCIIMroI/OBRwcRyoenQo4OOeplcujE2geCKgwDxFQ8jL4o+99ttqXlAU9oAkqy0QJxEAPaAJkEoMeUAr0gFKgB/TEPLYH1OXoC3+rm/IsENAElWWiBGJAQBMgkxgIKAUElAICemIeew6oy9EX/lY35VkgoAkqy0QJxICAJkAmMRBQCggoBQT0xDzkKnj6NkwA5EGtADaoFcAFtQK4QEBFech9QMlncT66sMDhQa0ANqgVwAW1AoTZ0aSq4jhPQgIAAAAAAE1wnGfBAwAAAACAJrifgA7Pl9FAr/5JHoEHAAAAAABtcEcBHZ7mO86TlyABAAAAAIBGuKeADq+jf+IEUAAAAACAprmrgAIAAAAAAAABBQAAAAAAdwUCCgAAAAAA7goEFAAAAAAA3JXjCOijH10ADg9qBbBBrQAuqBUgzJ3t6bTICOjrfI/5+aV7pXvuXUBqlr28SGSoBGKIZKIEYlTWJMxMXAFNjNJmw+Rps2odqUiMUdkcQiYxijcaaqUEgUwuh8lk4G+E8Cx4UUQEVD/kaAjv9Zl7F9LIwq8EYlTWJBDQFEogRptVC6koobJMFG801EoJEFAIqAASAnr1Ty2g/tOOcu8iGln4lUCMypoEAppCCcRos2ohFSVUlonijYZaKQECCgEVQEBAr0qpBdR/3nvuXUwjC78SiFFZk0BAUyiBGG1WLaSihMoyUbzRUCslQEAhoALcLqBPl8vv/fUioK/2aPu7/LuYRhZ+JRCjsiaBgKZQAjHarFpIRQmVZaJ4o6FWSoCAQkAFuFlA395ffvL54yKgT/rw+vNom7l3MY0s/EogRmVNAgFNoQRitFm1kIoSKstE8UZDrZQAAYWACnC7gP75D4MW0OvfpXPz9fLFd7l3RKBGFn4lEKOyJoGAplACMdqsWkhFCZVlonijoVZKgIBCQAUQuQreEdDlYqS395NyJt/pX3doZOFXAjEqaxIIaAolEKPNqoVUlFBZJoo3GmqlBAgoBFQAUQG1t2MaJTP3Tv+6K6AKgAyugD46F3BwHKl4dCrg4KBWHsTl0QlsBwIqzG4Cevk6944I0sjepxKIUVmToAc0hRKI0WbVolerhMoyUbzRUCsloAcUAirAY3tAXRpZ+JVAjMqaBAKaQgnEaLNqIRUlVJaJ4o2GWilBQkA//dV/nl+9/alVgk9/9Z339x6ZDBDQB/HYc0BdGln4lUCMypoEAppCCcRos2ohFSVUlonijYZaKUFCQJ++mAX080dHCZ6W10+kJuyTyQABfRDSAmqudP/yl7l3RJBGFn4lEKOyJoGAplACMdqsWkhFCZVlonijoVZKuD2TT5fLIqDPv2t6QD99mG+So//eJZMRxRoLAiqMqIC69/q8vsi9i2lk4VcCMSprEghoCiUQo82qhVSUUFkmijcaaqWE2zN5vbz96SSgb3/2T0ZAX9/Nh+P137tkMqJYY0FAhZEVUDwJaRUlEKOyJoGAplACMdqsWkhFCZVlonijoVZKkDgEPwvo549fu7KpX0NAW0BWQPEs+FWUQIzKmgQCmkIJxGizaiEVJVSWieKNhlopQU5An98NENBWkRXQ4fkyvro65nSUPfcuopGFXwnEqKxJIKAplECMNqsWUlFCZZko3miolRLEBPTtz34JAW0WYQEdnua7ypuj7el3IY0s/EogRmVNAgFNoQRitFm1kIoSKstE8UZDrZQgJqDPsxZ8Pf4dNQIC2hLSAjq8jsX0jvMuoJGFXwnEqKxJIKAplECMNqsWUlFCZZko3miolRLkDsEPA3pAm0VEQEX49mVP1K7RN3CYRE6XiSugB0jnHhwmk8Mkws3EkYojpHMHkEkEaiXBQTK5/Msf/+f51b/88d+bofq1O+wOcDdCEFBRIKB35jCJnC4TCOjjOEwikIoUyCQCtZLgIJlAQMGBBDQxvKqDDgdK5HSZ4BB8EW1WLQ6rllBZJoo3GmqlBIlD8IfJZMAh+AcBAeXT5qY8CwQ0QWWZKIEYENAEyCQGAkpTVFdJ0QAAIABJREFUVSYQUAAB5dPmpjwLBDRBZZkogRgQ0ATIJAYCSlNVJhBQICqgnz9eDOPNPs375c6fuAr+QImcLhMIaBFtVi2kooTKMlG80VArJUBAIaAC7Cqgnz54Aor7gA4HSuR0mUBAi2izaiEVJVSWieKNhlopAQIKARVgn0Pwz5cvxnt4vb13H3qEJyGNKIEYlTUJBDSFEojRZtVCKkqoLBPFGw21UgIEFAIqwC4CepXM6cb0r+7xdjwLfkIJxKisSSCgKZRAjDarFlJRQmWZKN5oqJUSIKAQUAF2EdCnpZPz2T4gabRR80RO8jTQRhZ+JRCjsiaBgKZQAjHarFpIRQmVZaJ4o6FWSoCAQkAF2ENAXy9LH+fTF87DtLSVXrWUPAu0kYVfCcSorEkgoCmUQIw2qxZSUUJlmSjeaKiVEiCgEFABdhDQzx8X1fz04ctffNDXvV+HLh2fr5cvqIe8NrLwK4EYlTUJBDSFEojRZtVCKkqoLBPFGw21UgIEFAIqwA4CajpA395f7HXvVwFdjse/vTcCenFoZOFXAjEqaxIIaAolEKPNqoVUlFBZJoo3GmqlBAgoBFSAHQT0ybnt5/RqGqCvQUoLqAIggyugj84FHBxHKh6dCjg4qJUHcXl0AtuBgAojL6D2Knd9sufnj9chroCSl8E3svepBGJU1iToAU2hBGK0WbXo1SqhskwUbzTUSgnoAYWACiAvoMQ1RuN172QPqMutC3/f5z5VvCBZ2tyUZ4GAJqgsEyUQAwKaAJnEHF9Au73SyVLVHIKAAnEBtRcbWZ4vP/qBPAfUBQLKpqq10AABTaIEYrRZtRDQEirLRPFGK6qVDgJ6cwgIKBAX0E8f4gPsi4Caq+BxG6bbqKxJIKAplECMNqsWAlpCZZko3mhlArq9C5SZTpaq5hAEFIgLKKWXo4C69wEln8V544ai77NdoIoVJE+bm/IsENAElWWiBGJAQBMgkxgIKDuTApRADAgoBFQAcQG1emkPuj+NL/Z7EtJknn3eQNVaEAZtbsqzQEATVJaJEogBAU2ATGIaEdDNMaqaQxBQIC6gjl4+mxvSjyd97vYseG2eENBtKIEYENAElWWiBGJAQBPslcn2sxRJ0RLIZDsQUHYmBSiBGBBQCKgA0gJquz0n1Xw32MuSni/jR9eB5BH42wR0lM/KDsFnJqeqtdAAAU2iBGJAQGkqm0OUgEroDQR02E9ARebQea/Hh4ACaQH1rkF6Xe4xv/SJPtnnIhEUbiimpW/pBM04m8oG8YIl1wvMQs+vD3iJTEmM3JLICuxMMpxVQDfurIj0JRWgBGJAQGl225QfRipkBPS0erO3gG6eR3E6qRV8mt3m0CP6Yk8soP/8F7/1t1Y3v7/8zj9CQIvYVUDHzs/LxQ54dWw0olRAr7ui3SKg1xep0RT1RTJWeueWt/B3izom1gtxIvSvjROVWs1VtRs87CygVMNsPV/4OH1JdJDc1EBAaQ6tfTKZbI4CAaVJCOjGponTEZpDIn2xAplsnZpTC+jFkc6fX73mZxDQEnZ4FGch376U0PXXReelm/5clW36hxpPxd+8/i8aMv6/e4k+Sf+8P+ry1e5lzGSMVppIPzn1+JIMsprIPGyC/ozM5FHwMnEFlB87nPjxXb80bmI+c2ZRAcw5uZIJEWQsN7Lok5kIJPIomJk4UsGPXTCbd6uVw2Qi0SYPYt9a2bwcUXNIYBYVBNktk20xLgeqFfZGyAqo2+3584vbIwoBZXNOATV1PklnvwwZ3XMyP1Z5BUvL9bvdpCbTssjWPi/IInw2DDMRP8gcZpqW5WNWJtF4i0l3JqvVTB7FHQV0aotF72/ZRyhgN73RPe4bErl9i/UodpaKoGGW/bd06x5kU57IRKRqBfTmQexXK+NWp9+6T0nXys3ziNoIrawP1qp22/6sE6QlAf3Lby6//xvHQH8fAlrAgQQ0MTx9Avjkaf7hx1EsyOPwiggy6APl5pD5ci+n63/UwYQ4E30cZgniJDEsB9CZiTjvbB5zMrxD8MERIe8MgMTpSnEm2zn+IXg78f0yj80KevmYkY7fut1gqiaZ7LbLFlIfUJl4487TsdQK98QRtx66+ZSRteOJcSLbOf4heNMwnT6RxpyWk2qgOB2nLbsQekbvdoZhVLV2iuhcVlcsrKTiTLZz6EPw81ZmXjvrNmW0TJyO3nYMbst666eVTEwQv8YyBZvOxEyJ/f3cRAlU7bkPwf/s+t9Xxjh/9WPvNFAIKJOzCui0Eo1P5RsH8AV0/muMz4UtoI6+OmGGbQI66FXHstTrED2twqll31t5kBObz2Q7ZxDQXm90l62GuWvX/DEnHbMVtqv4aU4lnC+VCTH2EkrPsaCeE5no+u+c6emn809YmbhbLLMs5YU6TmQ7pxDQwWyE4w/5i7N7BaHxgWUB5WbCWoYZmehVw5KIUc8NmZiddW8Vk9yhijPZzjkEdFmVhOaWWJLidNxacZtVr81XMzFBSLZkMm/19Cpl+bopWH4mXYQuvDjEyQX0Kp32zM9ff/Pb/xUCup0zCmg/7zhO6wDiC51nGAsqHs0J6IjjsFlA6TgJd8wlotfpZg2QyiS7Fup0LoPTBPpjt03iTLajM4l3BbbAy6RAQOcNxbIz33uzeblt7LLfsJLOtE9gV+b6S8sqe4tUOBtzvd3xYq5msmwn+i4o23lig6mnM3H3lYLf5G+xeLixb9hOOGGYmRQLqG9m3vzYuDjTbFicow15id4Y+SzNZFqR+b+oS1a4WFYy2Y7ijVYgoKabgFzrbV/109wqoMmPiUzCHhizXti2hiN+Une9x0GsgN6y9XicgP7me3vtEQS0DGEBnS97v7Lc69O/7l3oKvh+Oug4pG792ZktqzNQxaM5AaPR+85+kMnEjNXb1ZH+yrKXHH6FSCQYx1utkWcUcNZCyzrEHJ2173WKcSbOl9OfEZk4FpScKzkymTgUC6h+6aaph3S6XbLpdK7QO7spy5yPV899T+82jT9o+i29nzUH0rUdjy+UjadHI7YTTsE5o+tYS5uYZvAFNAwyiPWWW7nVP7NhO+EWql9RzExuEFCz1PszqEhA4xXAPaUiHik5n1M7K30XtkJJJts5g4CSCrosTl30Sd/H6TidBVQbE9uPfK3E49NdKVEmfdfHRwF7O2y1au3efND14YzgTO2MEdB4dbiFxwnoePn7z/QAHIIvQVhAP33wBNS/86fIfUC1NaTL1fQNuQMVNZqt/PBD8xPmo+uL6eIib9myAkqE0Wuh1UT0SD0ZiNgCaO2zqS12Yzf4weqkc99sEFCiZVyD838l3Zw6qQSZTBy2CKhtAe3vWuyClDqTeCYdsxV2WtD+JQS0JwW0TzIEPbT+zHIatY86cqOfGIJCcmMs0zwYq+uJaB0xo6ImoUlPYW+aJJG7V3RE+2zMpFBAqRlgUtugfc5OQU98zMhEE61U3B2NdCbGkYZgsM3IXWVQS+48oAumwdtBWmmTlFgxOLKAOm3rNJpfNZ1bPNOrWEDdtU/vaJspni6eKfndpt6tuyV0Ry3O/rC+97Z30dbDVoHzvZSAJpZbW7X2s0sf/VRJvZTVirNHPqFY3woEdOwD/QoXId2AsIC+vXcfc+Q/++i2JyG5pUosmA5mxeqOpfKjxZ+a5cH8icee7casQoIQUZ7TCxWM08diQmXifmVYbiTUmxUcYTdO99McZLCD5xcq3GEmmoEUUL2m85vEWYUEax49ofFnCyoeRMAWUK8VyN0ROymsrmHKHXWIaQ4OQQR3BDuW8+XQE50tltNS8S866kFMku3PDeaJT6fLWTeCN2PIPi/dJCubB/r33ETiUejvRuOFmaxQJqDxb7qvtwmonXIzgebj9UzMd9wWNP9wBdRMQigV1NT67ezUti3qIZhNgcW605ndG13nJAJKlPw8pDOLFNnCyxwNZoG/5uq9bkkTKUquyy9eXfAdZyxnErre9Vf9ysTsbHg9Xdc2MQ7XmyBhfbg/29nxZy7ktHtCzqmedK3E27dwu2V/WTF+KRbQ0UDHrk/chqkQYQF9dY+w+09/v+lZ8P5CZVeKFNG6YXytwrFYFhv9sr94udZAJbSsnd1svIXLXLycWmq9TKhkzJDOfR8vuJ0vR14irkKHoYc4WqIt/AlcGd+bJFkBdRLX1pBo2OnXib0V2yhmaBe1tzd5XU+hP7YCStWI/xO2TfzVpBmdUo/B/XQZPVzXmxmkKz9agsz0dd6vzn/V4HzHTag3le+2jzdKOKXUZjJuPPvX/iC/VhhSESXoLkRD1IIDX0C96XDn40AHSZ156X3Ta1ZWJl12DZYSUH/+OP259Iid89oseeESVcCRBXTEzoGgVZdJdndDgrG8ZX4IBnl0Xrv7MZxUyDmn37gdGH3vrhydWUVXVG/XEl0Ym5qcYDXpL2F9uAfejwJqMkkW2ercywuoNersprwvFtDxSqSJr34DAS1AWECf7ZPgRxs1x97fhe9icgu/U7fjoNWt8IKzqKlwrJWTm0KLNULjFW0+hnZHYtl1Ark/RW24O5NFoIdebt3yMwndcifHThXZq5FmIEZ1ln0zXUZWkl8O5mg0c0g4Aur9nNt8qT2WcEeDbgy34II1a2/W8d7Uhg07ZKu2p69aCH8rH2TQAhoGcHVxGqvvqcYwE0u1gD9p9BsdNbFE+HMmETieZuue3vdX4AhotNnrsokvHVJUdg52h8cuEO6UcwQ02pSHcAU0mAL/fed0xC//2kMrenRqZeou5l1vvx7P0XLOI6Bmx85bzXT+J/rd4LZUMBvdKNodzfeipjXV25m3ZjbaEQZnhyi94CZWK07u3WDDxnPZTE9+pttMluiXftqzjX7V+Z0hG3EmWSvOjHHz9IfqAWrtZyZiAZ2fg+RdgQQB5SMsoE9ffOe80Qfbn0f39N/F5DYU7gI18AVUf78f92+cgp5edfHWnYpif9osCjZKPpHoHFFyPc264CBc4KPk9C/5Q6OpMRPhLOZ2w+6EJxJ1Wk83QmLZp75pGy5WXrXSjDMMAXV/LJxymnBHg5xqLwblA27LmObx9bPkupKsVHCDvHj7COkgphBCJ6fLgHidzy21KVn7orOx4PzKAkMqosnqMsGXz50s4laZ6Mx2bfCaUU/puoD2YSd0zFYBJaen89YS00t7tIkO4hmSDmICBs2T+/lVziSgAdOU2zV/mI5ZbFaC+OsdPVOmYzzeYudXbVwz8fajd8pyicvakOmyn7/rnAbWm/VKdq53XmldX+RuwxQvWUnyAhoupVG85X0yEw8toGtAQJnICuinD1/+4oO+0v3zR93V+Xr54jv/HfHdrFT4gzZuhqk6TPV25H7DKfRlEd4ioMtL5Q+gf4nMxH5l7bJZypGC9+MunyOd1hDjMMEC7H24uuzHwwd3LTmPpBJBfJgC6k8Et3GX3KYAyonjbE14QRaWvqRhMM14BAHNBQn2ZQavTNXgmqDzBVYXRSqRDZhNneKNv1FAZ8HMJ5A7DmmbqqPaw+4YbhLQZDK3Cyj9ub2r2uYgTrZRJgXUIaD+ukgNwcCyOVSyIQvqSZlXvJUTmUm0+dgchHEfUL3E5cbJ1Yq/hOfCrGUyAwEVRlZA395f7JXuV+X8iR48CajzTv+6Q3rhDwunYGnRi4ndUtywejYxN7ijGaRsPulfojNhC2guiEXpqKG0BbjSGY6WWfZXupPsSIICumlDQX4+JhSlsxoknlZHQAszGdmeSTxoc5s4H5sJUPGgzRzvRvQb1yvOfA7M3Nm8EbWw9iPxzcNOUyvM82K3c2IBTY4QpVMQxFySqwtwVUBFMsnurBT7NPNG9GvqmKoVp1eF0SfPycQT0F9/49wE1LsHEwSUj6yAvi73X5oOt+urjmbl9N/pX3cFVHHpbvxcKMhVnIqDXL8rmMltQdxcBBEP6woo+0v3aVxyWoOBj57NwkEOjiMV7O+sTjc9nyfMJ8eZQ8cJcnD2qZWqgrA2H5uDXFa+YH+haGOyx4bNCuh48ZG+8Oif/8LekR4CuglZAdWnd37+ePnaE9DL1/474rv79WqNKIEgIplEiRQEEe0BvYnDP4rz1LVynEyiRAo4Xg9owF16teqvleMUi+KNdthaYa36T1y1J34U5+ifbq/nP+A2TGXs9CjO8Up3Rg+oSyNSESUCAYWAHj6TKBHya/Mj+1Lh+bVCP+GRn8lwYKmov1aOs2JRvNEOWysQUBYPEdB/CO67hBvRl7GTgD5ffvQD4xxQl0akIkrkcALqPXS60+/pcdeWff9h1qk8U5n4QECPVLV2ZG8GZ55WvlIr9oHRnXl6NDFaOhOPw0pF/bVyHKlQvNEOWysQUBaPEFDz6Pdf/19/uxyFx7PgS9hXQM1171/+0n9HfKURqYgSOZKAEtt9/b5AKhZ99YKTJktkQgABPVLV+t4ZfWd7reiv6Qrphhtq5bhSUX+tJIplmbnLXobd2aBXCXmp6HxSe8hEIhSHrZUmBbRLkfwFhoB25vhMMtc4Ewp7H1B9AP4f5rM/jZFCQDexo4C6d/6M3sU0IhVRIgcS0HwQpoAGXZ6c34gzoYCA1lm1e9TKcaXibrWSOY2BnclqDOYsmvvG9c7s/KczSsAUUM84/dDsREgOWyt3E1CJWhET0OTXu0Ai05k4kZa9E1156W1TnAkFJaBfoQe0HFEBtYfZn8YXck9C8lkv9C4aT20NIrLwy2zKoxFKBJSzxK0EYQroWibxoDgTip0EtItGitKRWD2XrOPjDcVKjIE4bC0iFWEirIILOtOTTnFjJiSPkoqSGHGtrAW5VyZFiTxmxXJCAS1p3ePWSsEajhJQERWe04n3VnJhokxI4kPw38wXI32Pc0CLkL4Kfu7c/PRhPM1T8FnwHpzNsDkys2zg1OYgQ7SvVJJJVP5RItzJGTKJ0AtZkEm4td+eyb12yGl2EdChc1pmaZ8wHU7b2lHn/2/flFOnKKhgBHYQW/zkoazVGOEgFY+0HiWYpKLdpuhAfJwJSYFU3GdTHpRbV1Yr0UHoKBNmIv6gAgFdOjFv2tm3Z5qbONuL5a47K6y9ODvSvH5W0RirQYxC6VfF65VcdwwviJmkefSS5ScYpUhA7ck6moSArsQJB0SZkJiLkH6+XIT0/eUyquevfuzfhwkCykT8RvRj76Y+3/P5MjrndeCkpf67CO7Cz9kMx19QxUHsOv7lxd8esoKEGwqdSLcsSyyrGAZzZca0FrLran06FWtKZjkqd5N4TG/mRH1ea0HCNsnDFFAngfUp8hNbvqO2x3AnJ5aKxOmMVJz0vNlY92bsORN9Ji/zy/7vddc5ZDZjXfgpN1qBgA5e3W+oFbZUuBPJScbO47kJlBXJWJZXQnkht85of0nrdP5mT2jDnLbfDmbRhtK3+xphK7AmyJxprrW44FhG6XqlQECZ7eKeJx3NWHatuAeei9cJ5szbCRV+xs/DTM+LnwOzaj0u3TyLtkxRtIYka2V9O+SXbddtFdBffzN1eX5/+a3/+5vpPuZeBygElIvwOaCvy13ll4PsT/a5SNG7kOTCX7rMWaLFtjRItDm8KRPmypkI8mIz4jqFm8H8Sm3/ZT8M0aoF07Nh2bcvE6MEtbI1FZvRjUGiZinMRBV+z6X8GtFwtpp+qtui3TCHunDbmYQhFWbStufSmXTsMsjcmaQyceZQec2WN2zQDjeVfrSOLF1+ljZxLJ3zPT+I4v0at1ZunCizF3dLjJuu+LY9sgLzuXtxXpdNzeWWlvB+PZwgblBnLMX6gr0R/Xjz+ZGvxtNAw/vQQ0C5SF+E9PnjOFPMMfZXx0bDdwH8w6olKIEY97w1SJbKmmTPQ/AlKIEYlWWiBGIc/kb0JSiBGMgkxle+fRPZWCvFvsRMJ8uB5tDtmZz4NkzzUfhLcPt5COhmdroKvoBvX/ZE7Rp9A4dJ5HSZuAJ6gHTuwWEyOUwi3EwcqThCOncAmUSgVhIcJJPLYTJ54W+EaOGEgBYCAb0zh0nkdJlAQB/HYRKBVKRAJhGolQQHyQQCCg4koInhVR10OFAip8sEh+CLaLNqcQi+hMoyUbzRUCsl4BA8BFQACCifNjflWSCgCSrLRAnEgIAmQCYxEFCaqjKBgAIIKJ82N+VZIKAJKstECcSAgCZAJjEQUJqqMoGAAnEBfXaudJ8vib+y3PkTV8EfKJHTZQIBLaLNqoVUlFBZJoo3GmqlBAgoBFQAYQH99GE2zvFBSPbdIqCF9wGtaZE7UCKnywQCWkSbVQupKKGyTBRvNNRKCRBQCKgAsgL6+eOknvppR2/v3YceCT0JqQwlEKPNTXkWCGiCyjJRAjEgoAmQSQwElKaqTCCgQFZAX5euz+V576/u8Xa5Z8GXoARitLkpzwIBTVBZJkogBgQ0ATKJgYDSVJUJBBTICujT0ru5PAz+eVbOmVf7RE7yNNBGFn4lEKOyJoGAplACMdqsWkhFCZVlonijoVZKgIBCQAWQFtB37ounuT9UD1oOvT/TZ4E2svArgRiVNQkENIUSiNFm1UIqSqgsE8UbDbVSAgQUAirAPrdhmg+3f/rw5S8+6Ovel07RwR6nD2hk4VcCMSprEghoCiUQo82qhVSUUFkmijcaaqUECCgEVIB9BPRVX4tkr3u/CuhyPP7tvRHQi0MjC78SiFFZk0BAUyiBGG1WLaSihMoyUbzRUCslQEAhoALsIqCfPkyH21+X+y9NB9/1NUhpAVUAZHAF9NG5gIPjSMWjUwEHB7XyIC6PTmA7EFBh9hDQq2tOZ3nqkz0/f7x87QkoeRl8I3ufSiBGZU2CHtAUSiBGm1WLXq0SKstE8UZDrZSAHlAIqAA7COhVNYOTPMdLksgeUJdGFn4lEKOyJoGAplACMdqsWkhFCZVlonijoVZKgIBCQAWQF9Dx8UdBD+fz5Uc/kOeAujSy8CuBGJU1CQQ0hRKI0WbVQipKqCwTxRsNtVICBBQCKoC4gL69jy9yXwTUXAWP2zDdRmVNAgFNoQRitFm1kIoSKstE8UZDrZQAAYWACiAtoJR/TgLq3geUfBZnIwu/EohRWZNAQFMogRhtVi2kooTKMlG80VArJUBAIaACCAvo1T9N96Y96P40vsCTkCaUQIzKmgQCmkIJxGizaiEVJVSWieKNhlopAQIKARVAVkD19e8zuqvz04exUxTPgp9QAjEqaxIIaAolEKPNqoVUlFBZJoo3GmqlBAgoBFQAWQF99o6/X1Vz7OvUZ38+X0YDvQ4kj8C3svArgRiVNQkENIUSiNFm1UIqSqgsE8UbDbVSAgQUAiqAqICOF8BrRud8dV4P47F381wkgkYWfiUQo7ImgYCmUAIx2qxaSEUJlWWieKOhVkqAgEJABRAVUPPsTecB8Bfnpkyvjo1GNLLwK4EYlTUJBDSFEojRZtVCKkqoLBPFGw21UgIEFAIqwD7Pgi/h25c9UbtG38BhEjldJq6AHiCde3CYTA6TCDcTRyqOkM4dQCYRqJUEB8nkcphMXvgbIQioKBDQO3OYRE6XCQT0cRwmEUhFCmQSgVpJcJBMIKDgQAKaGF7VQYcDJXK6THAIvog2qxaHVUuoLBPFGw21UgIOwUNABYCA8mlzU54FApqgskyUQAwIaAJkEgMBpakqEwgogIDyaXNTngUCmqCyTJRADAhoAmQSAwGlqSoTCCi4q4DiKvgDJXK6TCCgRbRZtZCKEirLRPFGQ62UAAGFgApwTwHFfUCHAyVyukwgoEW0WbWQihIqy0TxRkOtlAABhYAKcEcBxZOQRpRAjMqaBAKaQgnEaLNqIRUlVJaJ4o2GWikBAgoBFeB+AopnwU8ogRiVNQkENIUSiNFm1UIqSqgsE8UbDbVSAgQUAirA/QT0VR97f6JPA21k4VcCMSprEghoCiUQo82qhVSUUFkmijcaaqUECCgEVID7CeiTPvT+TJ8F2sjCrwRiVNYkENAUSiBGm1ULqSihskwUbzTUSgkQUAioAHcT0M8fdcfn6+WL74gRGln4lUCMypoEAppCCcRos2ohFSVUlonijYZaKQECCgEV4J4C+pP51dt7I6AXh0YWfiUQo7ImgYCmUAIx2qxaSEUJlWWieKOhVkqAgEJABbibgOprkNICqgDI4Aroo3MBB8eRikenAg4OauVBXB6dwHYgoMI8REDJy+Ab2ftUAjEqaxL0gKZQAjHarFr0apVQWSaKNxpqpQT0gEJABXhsD6hLIwu/EohRWZNAQFMogRhtVi2kooTKMlG80VArJUBAIaACPPYcUJdGFn4lEKOyJoGAplACMdqsWkhFCZVlonijoVZKgIBCQAV4yFXw9G2YAMiDWgFsUCuAC2oFcIGAivKQ+4CSz+J8dGGBw4NaAWxQK4ALagUIs6NJVcVxnoQEAAAAAACa4DjPggcAAAAAAE1wPwEdni+jgV79kzwCDwAAAAAA2uCOAjo8zXecJy9BAgAAAAAAjXBPAR1eR//ECaAAAAAAAE1zVwEFAAAAAAAAAgoAAAAAAO4KBBQAAAAAANwVCCgAAAAAALgrxxHQRz+6ABwe1Apgg1oBXFArQJg729NpkRHQ1/ke8/NL90r33LuA1Cx7eZHIUAnEEMlECcSorEmYmbgCmhilzYbJ02bVOlKRGKOyOYRMYhRvNNRKCW1mgmfBCyMioPohR0N4r8/cu5BGFn4lEKOyJoGAplACMdqsWkhFCZVlonijoVZKaDMTCKgwEgJ69U8toP7TjnLvIhpZ+JVAjMqaBAKaQgnEaLNqIRUlVJaJ4o2GWimhzUwgoMIICOhVKbWA+s97z72LaWThVwIxKmsSCGgKJRCjzaqFVJRQWSaKNxpqpYQ2M4GACnO7gD5dLr/314uAvtqj7e/y72IaWfiVQIzKmgQCmkIJxGizaiEVJVSWieKNhlopoc1MIKDC3Cygb+8vP/n8cRHQJ314/Xm0zdy7mEYWfiUQo7ImgYCmUAIx2qxaSEWrjj5yAAAgAElEQVQJlWWieKOhVkpoMxMIqDC3C+if/zBoAb3+XTo3Xy9ffJd7RwRqZOFXAjEqaxIIaAolEKPNqoVUlFBZJoo3GmqlhDYzgYAKI3IVvCOgy8VIb+8n5Uy+07/u0MjCrwRiVNYkENAUSiBGm1ULqSihskwUbzTUSgltZgIBFUZUQO3tmEbJzL3Tv+4KqAIggyugj84FHBxHKh6dCjg4qBXABQIqzG4Cevk6944I0sjepxKIUVmToAc0hRKI0WbVolerhMoyUbzRUCsltJkJBFSYx/aAujSy8CuBGJU1CQQ0hRKI0WbVQipKqCwTxRsNtVJCm5lAQIV57DmgLo0s/EogRmVNAgFNoQRitFm1kIoSKstE8UZDrZTQZiYQUGGkBdRc6f7lL3PviCCNLPxKIEZlTQIBTaEEYrRZtZCKEirLRPFGQ62U0GYmEFBhRAXUvdfn9UXuXUwjC78SiFFZk0BAUyiBGG1WLaSihMoyUbzRUCsltJkJBFQYWQHFk5BWUQIxKmsSCGgKJRCjzaqFVJRQWSaKNxpqpYQ2M4GACiMroHgW/CpKIEZlTQIBTaEEYrRZtZCKEirLRPFGQ62U0GYmEFBhZAV0eL6Mr66OOR1lz72LaGThVwIxKmsSCGgKJRCjzaqFVJRQWSaKNxpqpYQ2M4GACiMsoMPTfFd5c7Q9/S6kkYVfCcSorEkgoCmUQIw2qxZSUUJlmSjeaKiVEtrMBAIqjLSADq+jY77jvAtoZOFXAjEqaxIIaAolEKPNqoVUlFBZJoo3GmqlhDYzgYAKIyKgInz7sidq1+gbOEwip8vEFdADpHMPDpPJYRLhZuJIxRHSuQPIJAK1kgCZxHA3QhBQUSCgd+YwiZwuEwjo4zhMIpCKFMgkArWSAJnEQEAfwoEENDG8sq5+JRCjsibBIfgUSiBGm1WLw6olVJaJ4o2GWimhzUwgoMJAQPm0uSnPAgFNUFkmSiAGBDQBMomBgNIgkxgI6ImBgPJpc1OeBQKaoLJMlEAMCGgCZBIDAaVBJjEQ0BMjKqCfP14M480+zfvlzp+4Cv5AiZwuEwhoEW1WLaSihMoyUbzRUCsltJkJBFSYXQX00wdPQHEf0OFAiZwuEwhoEW1WLaSihMoyUbzRUCsltJkJBFSYfQ7BP1+++G4Yn3rkPvQIT0IaUQIxKmsSCGgKJRCjzaqFVJRQWSaKNxpqpYQ2M4GACrOLgF4lc7ox/at7vB3Pgp9QAjEqa5JTCGi3LUZls0gJxICAJkAmMRBQGmQSAwE9MbsI6NPSyflsH5A02qh5Iid5GmgjC78SiFFZk0BAUyiBGG1WLaSihMoyUbzRUCsltJkJBFSYPQT09bL0cT5NB+IXtJVetZQ8C7SRhV8JxKisSc4hoNsMtLJZpARinEJAN+5nYGeFQAnEgIDSIJMYCOiJ2UFAP39cVPPThy9/8UFf934dunR8vl5cLzU0svArgRiVNQkEdFMmG2mzaosFdKM8kumI1IqICm+kzaqFgJbQZiYQUGF2EFDTAfr2/mKve78K6HI8/u29EdCLQyMLvxKIUVmTQEA3ZbKRRCbbJmfHRDaieKNVIKASmWzk8FW7DcUbDQJaQpuZQECF2UFAn5zbfk6vpgH6GqS0gCoAMrgCev9f767/q4eursmJcaRi0/c6iWYRaVyRTACD0loB7QEBFUZeQO1V7vpkz88fr0NcASUvg29k71MJxKisSc7RA7qtz/DgvVrdxi7Q3RLZjOKNVn4OqEDXsEyt1N5JneUMPaCHWZo3owRitJkJBFQYeQElrjEar3sne0BdIKBsKmuSvQVU6MKS26Viq1NAQGMUb7QHC+imKBDQGAjolky2ogRitJkJBFQYcQG1FxtZni8/+oE8B9QFAsqmsibZXUBFzusTEdCjSEW3sVV2S2QzijfaDVfB327mxxHQtq/HV7zRIKAltJkJBFQYcQH99CE+wL4IqLkKHrdhuo3KmgQCuimTjaQy2ZTKbolsRvFGq0FAZTLZQmUrFsUb7aG95RupbA6dLhMIqDDiAkrp5Sig7n1AyWdxQkDZVNYkJxHQ26VCRkAlpKLbGIhMZCMQ0AdkUtm9G7aheKNBQEtoMxMIqDDiAmr10h50fxpf4ElIE0ogRmVNsv85oAc5r09EQLdODQSUZud+xw3qBwGNaUdAm55Dp8sEAiqMuIA6evlsbkg/nvRZ67PgcSLQzSjWWFUIaH+LVPR9fw3Sj/+/PZNhywSp1TEKE9mM4o12y5OQtlgbmc5Gvd9VhWu6d8NWFG+0h+6sQEBvBgJ6YqQF1HZ7Tqr5brCXJT1fxo+uA8kj8I+4snkjIlc204mIrIU2bijoTLZxEgG9fUPRj9K3IYqkgPbaN/uRbvo/X0FfXoiRtYBys1Hsn8slIhDkHgJ6c9fwRr3PqDA/EQhojOKN9uDecoE5hF6Q21GssSCgwkgLqHcN0utyj/mlT/TJPheJYNPCf6Qb2uDGgbeiWGM9WkCv4ndjr1Y3LCbLzuTqjpN1zv9Of24QUPu1eUKuE8ScIsX+uVwiAkHuIqADu12yZ+lyg+yqwi2vWBRvtJt6y29Np+1dhNNlogX0n//it/7W6ub3l9/5RwhoEbsK6Nj5ebnYAa+OjUZsFFCJs+n425lcJhDQW1GssR4qoEM39T6yCyYtoOt9oJMnGul0GYd2838rBrrY6piJa7CegI5v///23u5nchxL8wssavJmoYsdeKth5Fz0zXTP9AcKBtILLFC+WbSnAL/G2oZRXRc71YDTMOBqTA3ei2lXdVctXsMugLaR8T8EEsiMf9OhD4qkeEgdMk5IFPn8uitfSUGdeII6lB6R+oABdekWf7PkJAaBAeUqSUTxiu1sQEVuWJM4COFigHWMAT1ZpvPbm6/5AgY0hwe8ijOTr98l0A3/T0BJBKGV3C/EUZItSUTJLvCU2AY0KfxQuzfvmC1n8J5zrHyGlc8RIcZq2pPv7KVDkG5cvhLDZ6HkzP5BR8sVK1mSc2WauKNiUoOElSQECCi5R4IJklS+mGTZIFdSamZ1159NapBQrtwtJDmEeK4E94trcA9CxoDa3Z7fnuweURhQNjCgse94gJLgEavTR5wEqySvZBceb0CH2u0cwrW1lDNeejn8kTCgg5ml9pO+X1R2uWlyTJPwjpZwsK75nIOMU8Qv8hcdLVdyTUUXmE6TY63ZZR/W9RkPd/XYjuU+ZwEDSmOdIowV1I1Vzd2v6CD3Oz+pg5CAFY6EoD6Sy5XgyTZjxXfDvpaDZUD/4avTz360HOjPYEAzKMiABpaHH6R97/CHCXL7t5uv/pp5iBJKyDTcNn9nt4QjZBoR6thDd7YSPTabcG1hREkqarVEj/CrOIdtTo6p23L0wHU3TtLBiBGwyL3n/Sh8/z/3q7tuGimfv/Q2qfwY5irFcVs5UbqrXnzVkUYly+06K7kua2GY8X4OJSSVIwzBO5U5j6RPjZDa9JQc9yrfbnWkduVigM7sEK6RIVtKibVjCeQ6Uwm9biAeqSSRowzBX8e60fmhdypkZZNypr223krX69Xd3mwlU4528xEpknchJSIXA4R2t+QvIpXwmC5Usi6PX8ILMhXmKbEM6Be3/z6bHeeff+tcBgoDyuTABtT3abrZEQ1JRYOYVr/8mKeEkpK6F4rANaDn4QJD68stEbQS04DPejIuhaUkFcUqlWtAz901tjvqxiszLZM2y7F2ZPNFk4s9aXelt3PcgJ6npLO20WLPPYpRfox5Q57njLcx9zjpnxNXYv8Kc1E0DOg4N1XJeN1uR9kwSs7yNrNlg0xVotfonEgcJctSa3un2NWod+7iEjmQAdXnGIvcSdpCczW6OwK/dqO3zk0Je9X/70J7p5ASnVmLDdzNB1aOEv2L5ryxbrYQ3LFQhtM6hq0dyqZPjXXlKbEN6M10mis/f/jqr/4JBjSdIxtQannKTlEfhQPBmAeKSKJT55SUEFNqvnUkqiTQ9pdtbtGFQylxzxwXd6owoJWwI0wFFaswx4Aa8VZ3Yhf/WaMBtQrMcqxl3ax3WuQegFMNqPk+a1lS1i5OHOZFyfZmDmUdMzcyoKn97QlK8g2oI6qbW8X8eUiOWa8Lphtt7wNKorXDNxWxIMsF/BGELvIpqSSRAxjQlV6DvFOEtY/XrPD4T3e1ci3xZMU9VHRXY2aZSvRecT5TcsJxlERx+kzsA9eyWGyfrz+z9sQ8JY4B/fF7c+8RDGgewgZ0vO39xvSsT/e+d9G74GMk9CUF89Q/lNPHFHvtszGQU9RuuR4lZOy8vDrtwRNqQVXJ4LOo2HaQWRrdhBdHWwbLsqyTz8Xq/JNPMxmOd/Z+XecYPp9umQRGjmUqrC8gNlOq7aOqPtWAXt0I05IcA2ppMR+Hstb6vjQDeRNi8s8+90kJ8mhTcbZ+1KKFDJ8TcqymO51IrPwuHSTeRx1PWhF7c4cBjX1KKkkEBpT+OOup2Hsp8SOSSsiDSAh3vzksCOVKpPX4LTvLgPa3v3+hF2AIPgdhA/rhyTGg7pM/73gOaOAaNmOX3H21sQs6vZUfWA/Nuj5gDnbuyAfhLOmMaXMKTRMsA2p5JN2wzvZxsDO/Zq4SW+lUirTRtoUyv5L8SXo6cux0wpoA1p+QifYjmKJq7esGWAZ04cqG7WhrJtbploIpObYBdetuPs9wWO/V8iOlGlDCx6ZbYR3GcYOdXmgKuBnnJ08Yy2c52yUlhkHxiiWZCq/z0sru65zaw+dT+bOpDVPAJNwcJdQPaoWcH3NgF2GdNrkoTqGVj2FAaRZqps3sn647GyvN9gW286EN6MrH/U9WV7s5meUh92ha5ZqSqXToA+/sV8WVTywMaN8H+hluQroDYQP6/o39miP33UeZb0Ii98O0H5iTqjsTXKe8m9bUzoMwFfMOJsoYJlqKGI5T1A/sHOfkKTLfQfhHU8r8Puv00Du2zihdEYSilW3BI7ot7d/j1wkF+xpQ891n25Lpul1K6pZSKTnznpPYEtcsA6oVneekTDegriTn164pMQLsEw8dZP6Bs1dK2Mphecu6059zQkyTavX7BhJMha2sm4Utf9q0iUgDrV3onAx2huu1TcPsovU5xenccymvmjzjQlVMd3USflnROScrusoiH1NKUinMgNpnHMtccXPA1HLCKYK1iekDnVFyXAM6HXKvy+4Lpxqvy1k3gr8sqESvQS/1jwQqrNxiaUB7B9p3feIxTJkIG9CLPcLuvv09913wZDZ25iNnPx3YN9B0TrtfeoppcN1aPHXhLIL4CvWMo2RudtRPm3dDyw+In+PixlgssnS5A4NnffIZrPPYhrDQT7+wO0HtwisBpm+KKLHg34REH6qJM43rVDFuFEqOtWO1f7AOk3cotzKGDJLSq6W1JBvQRW/72Zw2zQ3j3L+Syfxe8/s9mxbS5dW7Y4tWHai1rlopOsEzoJ40a7/iH/2u5nzS/T26+PTHPuMhitPN2W/zVOWZCnNOIXS7oxymt76ZTjxtotV03hcrq8JS0XFtJcmBtDzFK76eK9QGi+yVx1XmXNJRKDnhIHqf4P76w14MMNfZytmX9fPnFHNC+KFjJytnYiU6igoHsfAMaH8n0sBnP8KAZiBsQF/Mm+B7NzqPvb9ezvlEDhRn9yh5NZdvXse/xt3Z+4br4lxrCd1Y5pTtrO4LrYQ4DzZrOTGmP51uStFuJNKZmJbYna1T7HP/ZJ2zOVd2YsS+g+Oz7DoI1Yv9CXl9xHIFy7FYEyudNz65d8EHDeiUIKzdM5Ur1jE/z4CufsxVEvs4qmSuB8P5bJ2s6JpS9oZcnCpFxCyihIsFZ/08jnydRZKpuM7bkmzNlqrOkjBMqetsxk2hoPaRbhFcbyFTU9erfSv9cmOMQewvcM+GzHrdeYErS1skT4mDF8T7NYvvVu6vJ+ueWmb//PkFsgv5dDwnyuLnrpOVK/OlO8ETjc5aZUARkVcqd+gtt9OR/E2R1jx9bg4XYSWB3x76PG5AA23Y+bnuT6M2mrsktEUZBnQRlCqpwkEsfAM6vgfJuQMJBpSPsAF9/uQba0YPtr/03tOd81kzFZQBdUsaI+o1Jvv4MC8KN7nz4kDiKnFKRdutOdgE9i/Tblfi5HOxF5p3labtL1ZQMd1+Yyebf3SkzPulVgAnVkSJxd0G1JFk/GO2AY19fBADevX3x+Nh7zofH4YFynbb10V5d12zeLHvj16qZTta6qBkbzgOTFOx/EWxyp0qxkURBd1Cpj3q7wo1Z38PRyi2mvOyZqwKmgvR9UZ8rE8w5s/1n0CQ+Zu75Ye+IBPNUUz+rumjd+4bZJe/j9r5u+WDdsUn6XINs3DeQk4aGQGdK5i6udHqKjEfjAvOy9rVywh53Xl5auGyVBJ1sSGIrPXV2AchKj87+6cMdRLZSt5mD5RdvVzD+fmhL1QrQUa0AV0DBpSJrAH98PTqT0/6TvePb3VX5+X0yTfuHLHu/XcgmswSOZSn+b6VGFNbvA5dJu7xKF1JopDxi1jHTrOKabJnp/0ylPiBgrvOdSUGCQNK0bgBZUWhhExPKbQymUiaNSFmRXut5ZHH+hZSic8D7mweDqDLhZScpQFd+5KUPdxcHZ11VB6m1HV5tI+c2I5FO7eeiSY/BaFbr/3xciV6EbVpqW3tLvLL+WfIfpQr99ryh90FP52y2b/LW7ASZHZsyx+v1x83ga6nwPh259SlXUNWda0rsbybexpBfNNyG151+1kkkop95Xk+C/a2tw3jemEiPZbElBhgQIWRNaDv35zMne43y/m5XjwYUGtOf7tFcaZCxIAyD+VpQR54IZAFuRdZwL5XILL/qMGAPiZXylFCCbl2+iH+do6cz2fKIISETCzyzJpZRiGV+DzCVJxlesuFttCyficlKaZi/pi2DdpUJAdxNtpyF3L2vdJy72Avd75r4bDm0sRSq0rWePBjmGJ1m5Ar8S1kjPpUWK9igsR0nJ3N7O2qh89X1j+HCkXrTK38fkd44PPAxQDLJ5euhOEoWRjQb5dXfsKAJiNrQC/T85eG4XZ919FoOd05/e22AVUJdHd+XmGQ1TIsJTbWTiR11UdgG9CU9YrZQjUG6Zw06fMkMWNux4nhr59qd6WdZSpSViurcnM/n2uOHWS8yrdfzdkIwwQ3SPLmimZKMNrZESqxh3pQrlgFQn4tZTPrn3jW28r8cP4WojRMfzu3CXuFu+UCJ+Q03Z0nfas/5+F0/b7F+8J7D2VLA+pd/AkDmoasAdWXd358e/rSMaCnL905Yt1GerUoIZv0gPKUuIw7l0iBI7yK87i5Uo4SSshYSPeuuP0vVM6svDw6nmhxJT57Plz80LmyfsVA6PN5TUoJDdHDbZSsr2xBlmAKeVCuhBqR7p1kBYnlyvyr2UF0p7Jyq542mIvq7UzZpZLYtW/xn5N3OFwQfYEsOwqpxGNhQP/NfxvoBIUBZfKgV3H2d7ozekBtGjlQUEKKNaCrwIAGPq9MCSVE7+KdssPr91Iu1+gSjzekEh8Y0LKUpMLbsayctDCFbGxAk4JsnitLUz8b1Q1zxbx/fn6bvfU2aS9GVAn5Ym4KUonHwoD+9T9/f1o8ARQGNIkHGdCX06c/Ma4BtWnkQEEJgQHlAAO6nxJKiO4B7cxLn4d9PfHu6bCQoey4+rTWeOAZnSlx8CCV+MCAlqUklcIeRN+OAQ3cI7+tAR13Iv6L5C0b6iqZ9kCeWR3XI9diKfHwDOiPP/7x5L4ECQY0hcca0Pm+91ffuXPEKo0cKCghJRvQeMuFAQ18TilJ3kKUkuQghJL1vXFy1rrHiq4jOjajDw60Dh9mmhDyWFMhsoVKNBW7KzGlHZMw91Mti7F3LLEe9KgQAwzooZQQuTImUhcpM/Wmhl1svgHtH0XvdYLCgDJ5oAG1n/zpzfkc01SIGNBVQ7ClAe0WhM4rw0psO2J1jgWDVGFA1zfR6gbiKEkP4itZj7GeK6t9Crxc8Qp5QfNOm/Y0oBKnCAVZYSElpu13ZqXwLoFuycEdE21EKSEEOxpQRnN266bsXGEHmcuJKGHs0MYVTa5JGlCqExQGlImoATXD7M/9hNibkJak9+BQh3LWsdwuJNL4fSEJhqCLCBHq1VqxFYv58BMwpuPDPB8J8lADKpIrjM08O+6lkq4LnnQTQdx5X0mCAR0Py51WEjkBIJU4x3rlHf0ZLI427sZhK1nMK843Z5qKYk4RCrLCInUS76ikYjDsjd3pdc+JbdkG9Hp1xhO6rFyRscLu7B0GtJuv8ZQ42e+oOlkl+yBEGdD+xUh4F3wW0nfBj52bH576yzxl3gWftVO0zrjHP8ovsB5EX5wW9n0ZSnJiLAeu8oQs5hWjzFqB6LDqXUp8djSgrE3k9R3rrcU7zIxBFqt68ykhrm7fM1vEGEX/Kh0zaXVPSn/oXPyY5CDDKoq3VrqpYGla7cFhBVn8fknb18WKUEqc+TwlU5/Sfb1a60oetV95VG+5uy2oYxB7x2DtC7J2/XNnwLSllLdS8kGoy6wTLaQbf5WiCggoWQ9x7bSIUZOnhMR6FecS54FMMKBMxB9E3/du6us9X06957wtHGypO+cRbPzdnC1pBy+nR6pbwv5N3bx3HC52Nm2IaWJNoM4XwjtiuXJuLe4+FzvNqpBETozJVWV2DSwqgVBCkGlAV+OK9DsylGSgbAUpRlZaiVotESexzUWiMJUwTEXWDsHbj2TtV8ZDcNBUsMJ4jWipgH2Kbdbydyz8IHcOq9rXAF9zDejiWkBKCMHDDKh9Bim1X8lNuavbFeKepyYEMdEyrbCrSNnSUo+oE3l7uKkW5nnFWgsGVBjha0Av08aYBtmfzXuRvLkl4cZv2kk/n3cYU1lrGey2O8/fLyQvBrEXSlib2IWxB4ljUazxlUQUqxTHgBopdsrEse7jHlnKydnSW96dFacIA9qzaZVkDqsmo+5ZWY+s3NOadah5pbwg1E4hIYg5t56c9bR09IMpanQrpMYyGGe2tq9/wMmKrZOBWyi7dm0l8lmbeV54jxW2vtxeMfMUdds7YckheNwFn4v0TUgf3/Yecx5jv1hudDm3oOADxURlh/K00bqAEjNSm78Tku8BnY6BiVq8Q3j+L0LW+sCABqhIiXvZxzW3d03I3iheMX6u3LdXYMqJUlGuDCiBGDCgB+ZBd8Fn8PW7R6IeGj2BYoQcToltQAuQswXFKClGCFeJZSpKkLMBUOKBXAkAJT7cg1DAccKA5gEDujHFCDmcEhjQ/ShGCExFCCjxQK4EgBIfGNBdKMiABpZX1tWvBGJUViUPfg5oMkogRmVKlEAMDMEHgBKfA7wJKRklEANKfHYbgocBvR8YUD5tHsqjwIAGqEyJEogBAxoASnxgQGmgxAcG9MDAgPJp81AeBQY0QGVKlEAMGNAAUOIDA0oDJT4woAdG3IC+WHe6j7fE35ie/Im74AsScjglMKBZtJm1MBU5VKZE8YohV3JoUwkMqDDCBvTD0+g4+xchmbnJgOY+B1RCmBKI0eahPAoMaIDKlCiBGDCgAaDEBwaUBkp8YEAPjKwB/fh2sJ76bUfv39gvPcp9E1Jdia4EYlRWJTCgIZRAjDazFqYih8qUKF4x5EoObSqBARVG1oBepq7P6X3vF3u8XfBd8BkogRhtHsqjwIAGqEyJEogBAxoASnxgQGmgxAcG9MDIGtDnqXdzehn8y2g5Ry7mjZzkZaCNNH4lEKOyKoEBDaEEYrSZtTAVOVSmRPGKIVdyaFMJDKgw0gb0tT3xPPaH6kXT0PsLfRVoI41fCcSorEpgQEMogRhtZi1MRQ6VKVG8YsiVHNpUAgMqzGMewzQOt394evWnJ33f+9QpejXj9AsaafxKIEZlVQIDGkIJxGgza2EqcqhMieIVQ67k0KYSGFBhHmNAL/peJHPf+82ATuPx79/MBvRk0UjjVwIxKqsSGNAQSiBGm1kLU5FDZUoUrxhyJYc2lcCACvMQA/rhaRhuv0zPXxoG3/U9SGEDqgCIYBvQvbWAwrFMxd5SQOEgVwAXGFBhHmFAb15zuMpTX+z58e3pS8eAkrfBN3L2qQRiVFYl6AENoQRitJm16NXKoTIlilcMuZJDm0pgQIV5gAG9Wc3FRZ79LUlkD6hNI41fCcSorEpgQEMogRhtZi1MRQ6VKVG8YsiVHNpUAgMqjLwB7V9/tOjhfDl9+hN5DahNI41fCcSorEpgQEMogRhtZi1MRQ6VKVG8YsiVHNpUAgMqjLgBff/Gv8l9MqDzXfB4DNN9VFYlMKAhlECMNrMWpiKHypQoXjHkSg5tKoEBFUbagFL+czCg9nNAyXdxNtL4lUCMyqoEBjSEEojRZtbCVORQmRLFK4ZcyaFNJTCgwggb0Jv/nLs3zaD7cz+BNyENKIEYlVUJDGgIJRCjzayFqcihMiWKVwy5kkObSmBAhZE1oPr+9xHd1fnhqe8UxbvgB5RAjMqqBAY0hBKI0WbWwlTkUJkSxSuGXMmhTSUwoMLIGtAXZ/z9ZjX7vk599efLqXegt4XkCHwrjV8JxKisSmBAQyiBGG1mLUxFDpUpUbxiyJUc2lQCAyqMqAHtb4DX9J7zYk1f+7H3+b1IBI00fiUQo7IqgQENoQRitJm1MBU5VKZE8YohV3JoUwkMqDCiBnR+96b1AviT9VCmi+VGPRpp/EogRmVVAgMaQgnEaDNrYSpyqEyJ4hVDruTQphIYUGEe8y74HL5+90jUQ6MnUIyQwymxDWgBcragGCXFCOEqsUxFCXI2AEo8kCsBoMSHexCCARUFBnRjihFyOCUwoPtRjBCYihBQ4oFcCQAlPjCgu1CQAQ0sr6yrXwnEqKxKMAQfQgnEaDNrMayaQ2VKFK8YciWHNpXAgAoDA8qnzUN5FBjQAJUpUQIxYEADQIkPDCgNlPjAgB4YGFA+bR7Ko8CABqhMiRKIAQMaAEp8YEBpoMQHBvTAbFbXdtcAACAASURBVGpAcRd8QUIOpwQGNIs2sxamIofKlCheMeRKDm0qgQEVZksDiueAXgsScjglMKBZtJm1MBU5VKZE8YohV3JoUwkMqDAbGlC8CalHCcSorEpgQEMogRhtZi1MRQ6VKVG8YsiVHNpUAgMqzHYGFO+CH1ACMSqrEhjQEEogRptZC1ORQ2VKFK8YciWHNpXAgAqznQG96LH3Z/oy0EYavxKIUVmVwICGUAIx2sxamIocKlOieMWQKzm0qQQGVJjtDOizHnp/oa8CbaTxK4EYlVUJDGgIJRCjzayFqcihMiWKV6y5XPnDr37zH35zw/8nsJj67L/5dd56zj9/UAI/Bwb0wGxmQD++1R2fl9Mn3xAFGmn8SiBGZVUCAxpCCcRoM2ubMxVQ4qN4xVrLlT/85pe/+Pkvfv5z/5/A4od99ve/+f39PwcG9MhsaUA/H6fev5kN6MmijcZfjpDDKYEBzaLNrG3NVEAJgeIVayxX/vCbv//bv/nXJfA3v/j7X/2hiDq5woDuxGYGVN+DFDagCoAItgHdWwsoHMtU7C0FFE5jufL7X/2yFAP6t7/81e/3ro40YECF2cWAkrfBN3H2WZCQwylBD2gWbWZtY71aVyghULxireUKhuApFKsUDKgw+/aA2rTR+MsRcjglMKBZtJm1rZkKKCFQvGLN5QpuQiJQrFIwoMLsew2oTSONXwnEqKxKYEBDKIEYbWZtc6YCSnwUrxhyJYc2lcCACrPLXfD0Y5gAiINcAWyQK4ALcgVwgQEVZZfngJLv4tw7sUDxIFcAG+QK4IJcAcI80ElVRTlvQgIAAAAAAE1QzrvgAQAAAABAE2xnQK8vp96B3vwnOQIPAAAAAADaYEMDen0enzhP3oIEAAAAAAAaYUsDer30/hMXgAIAAAAANM2mBhQAAAAAAAAYUAAAAAAAsCkwoAAAAAAAYFNgQAEAAAAAwKaUY0D3fnUBKB7kCmCDXAFckCtAmI3d02GRMaCX8Rnz46R9p3tsbkFok70TkagEYrx7JxBECcQQEXI4JbYBDRRps2LitJm1lqkIlKhsC0GJj+IVQ67k0KYSvAteGBF3p19ydF0+6zM2twQGlE2rbd9MBoq0WTFx2sxamIocKlOieMWQKzm0qQQGVBgJd3fzn9qAum87is15wICyabXtm8lAkTYrJk6bWQtTkUNlShSvGHIlhzaVwIAKI+DubpZSG1D3fe+xOR8YUDattn0zGSjSZsXEaTNrYSpyqEyJ4hVDruTQphIYUGHud3fPp9O//Y+TAb2Y0fbX8TkfGFA2rbZ9Mxko0mbFxGkza2EqcqhMieIVQ67k0KYSGFBh7nZ379+cPv/4djKgz3p4/aV3m7E5HxhQNq22fTMZKNJmxcRpM2thKnKoTIniFUOu5NCmEhhQYe43oP/+p6s2oLe/U+fm5fTJN7E5IhAMKJtW276ZDBRps2LitJm1MBU5VKZE8YohV3JoUwkMqDAi7s4yoNPNSO/fDJYzOKe/3QIGlE2rbd9MBoq0WTFx2sxamIocKlOieMWQKzm0qQQGVBhRA2oex9SbzNic/nbbgKoAp9AHoClsA7q3FlA4lqnYWwooHOQK4AIDKszDDOjpy9gcEQQ9oGxaPfk0k4EibVZMnDazFr1aOVSmRPGKIVdyaFMJDKgw+/aA2oQN6If/fir//r82K44L+0eQBh5s76IYZdZo81AeBQY0QGVKlEAMGNAAUOIDA0oDJT4woAdm32tAbcIG9Hkq//GtteKw8MPT69sU/WB7F8X4GWu0eSiPAgMaoDIlSiAGDGgAKPGBAaWBEh8Y0AMjbUDnO91ffRebI4KENtn/d9J3zb/8F3MP6IenYeGl/8fuFw2iWD8kTpuH8igwoAEqU6IEYsCABoASHxhQGijxgQE9MKIG1H7W520iNucT2mT/z2lymO//3b/MVvPy2thOGNA8lEAMGNAAlSlRAjFgQANAiQ8MKA2U+MCAHhhZA/qYNyGNDvPj2y9tq2mmMQSfhxKIAQMaoDIlSiAGDGgAKPGBAaWBEh8Y0AMja0Af8y740Wu+vL6SBvSFvKJ0ieL8jhXaPJRHgQENUJkSJRDjCAb0fH6MnCiV5Uo5ShSvGAxoDm0qgQEVRtaAXl9O/dTNYw69krE5jxUD+v7ffUca0Bfazi5R3N8Soc1DeRQY0ACVKVECMWBAU5QkowRiVKZE8YrBgObQphIYUGGEDej1eXyq/DzaHp5bsmJAX8aVv+z/9l82GdBnVv9nQYmuBGK02vbNZKBImxUTp82shanIoTIlilcMuZJDm0pgQIWRNqDXS28TX3PmFqwNwV+vRA/oC+shoNeCEl0JxGi17ZvJQJE2KyZOm1kLU5FDZUoUrxhyJYc2lcCACiNiQEX4+l2A0//7X/0v49Q8oaftBXEUs9zDKUbI4ZTYBrQAOVtQjJJihHCVWKYiKfz5/BA5GwAlHg/OlQfJ2QAo8eEehGBARTm2Af3P47j8fyeVXhtQjJDDKYEB3Y9ihMCAhoASDxjQAFDiAwO6CwUZ0MByvAveo9XRDzMZKNJmxcRpM2sxrJpDZUoUrxhyJYc2b+KDARUGBpRPm4fyKDCgASpTogRiwIAGgBIfGFCawpXAgMKApgEDyqfNQ3kUGNAAlSlRAjFgQANAiU8zBjTRslW2hQ6nBAZUGFED+vHtaaZ/2Oc8Pz35M/MueAlpSiBGm4fyKDCgASpTogRiNGNAU7uB2uxLinMAAyqyhc4woHcDA3pgHmpAPzw5BjT3OaAS0hSxrOu6pBhtHsqjwIAGqEyJEogBA5qiBAb0fhSvWLYBTdxElByRXEmGUpJKm0pgQIV5zBD8y2l4Pvz7N/ZLj7LfhCShSBHLuisM6J3AgAaoTIkSiAEDmqJEqH9NQEkylJJUDmBAk2uXKSdKZVvocEpgQIV5iAG9mczhwfQXe7w9/13wxMLUzsuAAU1zoGSiSwhJpdW2byYDRdqsmDgwoDQwoEwlyVBKUjmCAU1FCcSAEh8Y0APzEAP6PHVyvpgXJPVudH4jJ3kZaJoBTey8fKABTVRCCUml1bZvJgNF2qyYODCgNJVtocKtcCowoDRQ4gMDemAeYUAvp6mP03lRu3alN1tKXgWaaEAFfB8M6N3AgAaoTIkSiHEIA1rXsCoMKAcY0BzaVAIDKswDDOjHt5PV/PD06k9P+r7329Kp4/Nysn3pDAzofUKSUQIxYEADVKZECcSAAU1SkooSiFGZEsUrBgOaQ5vtBwZUmAcY0LkD9P2bk7nv/WZAp/H4929mA3qygAG9T0gySiAGDGiAwpXUfpyAqciiMiWKVwy5kgMMKAyoAA8woM/WYz+HqWGBvgcpbEBVgBOxrJv+uwuhIHeHACxsA7q3lqNzPu+t4MFYpmJvKUcHuQLY1H4whAEVRt6Amrvc9cWeH9/eltgGlLwNPrUHNK37UgWCpMQI9ICmdYFSQlIp/TQ4FcUqhR7QLDAET1PZFiqnt7ycOlG8YsiVHGgltT8UBgZUGHkDStxj1N/3TvaA2uxjQFOChAzo3UJSb+kPtbi6LwaAAc0CBpSm9C0kMpgptGNJQwnEOIIBFdlCIm9CErF9IrkCAwoDmoS4ATU3GxleTp/+RF4DapNuQFOajAoHYUcJGtB7haQ221DbhwGt6wD6sDubj9up9XADmlg1TDlRHmlAd3jVRjnJonjF9jWgMrt+ASUyBrT6XhAYUFHEDeiHJ3+AfTKg813wIo9hsv4wUJEg3CgPNKACd0M10PbNZKBIZQdQGFAfxSu2qwEt5/3eMme2EkoSOYIBlbF95RhQmVyp/SAEAyqKuAGl7GVvQO3ngJLv4swxoPxGo2JBmDHCBvROJwwDygEGNAsRU/E4IakoXrFdh+ALMqAiO5ajJoviFYMBHYPgILQODKgw4gbU2Esz6P7cTwi/CWk5sYKKBOGOXUcM6H1OGG2fQ7YBPWwPzuOU1J4r+Qa0S3OPpByhwcw0AkpgQFepwIBKNGehg1Dd9+TCgAojbkAte/kyP5C+v+hT9l3wZoqX70ogSMyA3uWEYUA55BvQYq6QSkUJxKCzNvHSs4cJSUbxiuWbCgkDWlmv1lGTRfGKZedKQbZPRMn9z4Tpz99gQGFA+UgbUNPtOVjN11dzW9LLqf/otpAcgc81oMwdtYoG4TXgqAG9xwkLtf3qTz7NZKBI6T0VqVBKUu81CxjQuo8TMKBTkGLsTSIwoGlKBHb9MKAMYECFkTagzj1Il+kZ81Of6LN5LxJBrgGdnoRk3dJO7boVJ8gKcQN6hxMe2n5Cu4UBDRQp+1CeuG8OKEk97LX59No7TIXEEHwptq8cJYkcwoBK9AzXZkAr37FoA/qX3/2r/2Ts5venv/5nGNAsHmpA+87P08ksuFhu1OMOA9p3Cg0dQ/NfbwW1GmTdp6wYUF7To4RMt9Lfdzv+6MOZEYJKEjmGAS3kUH5m5NiqknPqLh4GlOaRh/I0Z1J21sKAPrS3rygDmrJ/ihyEEgZpSCWJ7GNAT5bp/Pbma76AAc3hAa/izOTrdwFOxLLubM/0/7/974ZZskD5Mc63HcjZxOmGCNPqJtQaXXCGhhAyr8f9zoiSqRJG+fF4pJJd4CmxDWhS+C5WEcRHoU103+Z5N2RtWgwyawWEDL8mJcrRcsVKltRcSWj7ITm9M0n6VlrJ3bni/pwxYIawOQhTUjHJskGu3C3HCpKUeA9Rkpx0RJDxkMoNU0yusA9CxoDa3Z7fnuweURhQNoc1oI55fLc4cjAM6G11Kkg3OLjRz7Iy0rXC7oGd2qPEDKjtodMxx5nhJ3Rre5Pjtf31XCEJ757p7Rw5lM/pMU2lMRiTcI76UEoIdzPlfoIcfbDpDO6HDCH78HhT0e8ZOm77D+TKFOKdVZld4uG93853nyPok9J37zr7HN3f5lElehU7YSI/pphk2eRkZeqz0Lv+SJ2G9yvz0WveLPNcihJ2vjyyF2QyoEw1xeRKugH9h69OP/vRcqA/gwHNoCADGlh+1hJ7t6gnRu+4KGlGM9aG4Ie1z90YMnTXgReEHlZ1I0wXAXR6TN8LopYL3K/qzEC6ubKAI8T/Kj0aomEpSeQgQ/Dk0FI3JUzqJrK2yVSxROWGbv0Z0kJvj9WRKkrJEERvz1nAHNcrH3l9Qme1F/M7uJdQp3KUIfixOZvt1Om6oa6gIOV0Uwi9sgnDz5VxgHeRYHMkonxAyXVe0Zrs3E/XlCxnuzkKmcGkkkQOMQQ/XNU9NxlzDVhHj0KTcoab3tzM0lWrd1AcJXrNK7USU8ni7wrhOpnDdOsXtpFKEtlpCP6L23+fzY7zz791LgOFAWVyBAM6ZPR54jp5R8uQ+nTDp06U8zwxo4Ocp88XqxC7Z7vAJKXTuqxPrD1QsruxDlhX7QzS9kIB2jagjhV3D+Ppm2jxAeUIVq8X1ges2ClC+Mrl+eTCC8tVMrksV48+fLKEpHIYA+qeklonkkTNkHKoU8HrfKLANhXzbsXZ2vNZB0sJvYtMNKDLIGbXRFpQUkkiRzGgZ/fafTtN7tpCJhZPyTzlnfRQpzy0EivENbTmuhL7YDjvUbQzr+AgZAzozXSaKz9/+Oqv/gkGNJ1jGFDt8TzvaEo5HlC7wrP+xPKuxsdOBxvH39pB5tDTP+9mDVcTrPNWJIPMKOo3zv0uNDCgPY96EP09BtQ63WcoMaWo7num70v9NTEDyg5CCUnlSAaUPSpCyiENqJlMNqB3KImFyDag8SDlJIviFbsrV8LceWJLf7yuxO3MoHcsq0om52ifIS+LB5UQg5PWKRxHSSK7GdAfvzf3HsGA5iFsQMfb3m9Mz/p073vPvAt+6Sav1nHCcY/jCpMr1B8vracp6LSGudi8YHKFZq13boyxcLdYc+FGuccJGNBVSjOgwVQKKnEMqD6tiX0FpUR7x0C+sJWY5sIIQglJ5eAG1O8yDsqxateq3nkqyYDeZYU74kwnFgMGlIYxnsH4nJQjYUBFlISCdIHPI0q8vpwJ4qkBlJJU9jOg/e3vX+gFGILPQdiAfnhyDKj75M/c54AS6TwlsnGChAF1htvPRLNYGNA54vSnO3tc7Ui+EquUjmqCTEsU8RPdblS/5Sbthc4BM5vR9tefyX0EAyp4oFh0uZvtmtrvaK8dNCZRAxpyFgkG1PTk2x+NZ1UMIakcwYCa1jyfe17tAY8EA3rW/7k7heEyYIaSaVSEPJBbSuNK5hj6Z7l/EwxoeFcAAxqAu4WS7P32BjRLCZW4/PaTyI4GtO8D/Qw3Id2BsAF9/8Z+zZH77qMHvAnJMQHzjv5q8nze96twEAfLR2pXaA/izxeLhg2oO2cZ0HFNZY75Rrkp5ZS+Xm0/YL4z7G5cGc4hZ0MDur5eqpIeEQPq1HFCr5Z1au9k3dnqkWcoMWsvlJBBYgcKomeNDhKsk0W62Rz+OHG3qfAaZELF6HMVr01PC5P7kvQph94HJCmZM8zO2XEy6WSF3RVbTrIoXjFpAzrVdqoB9Q0b8SUHMaA950XWVLFjWRrQ3oH2XZ94DFMmwgb0Yo+wu29/f9C74K0cP4f3rOwmZx2SnYPRoGR9WNXr4eqc3X/okB86ZM1BrEPR2RZiutCoDlvnq7rlMYSqkmVlBBbPkSYl87d4MyzWlfTcZUCDlXOej9JROVSQ67ws3YBOS+xICT2gdohFVecZ0AWHP04IGVC7jvhncXOuzN3U8dpl7VeyNtFK6icaUDfRfKExJakc04DaneUJBnTZa3GezzVSc4VmHwO62E/VsWPxDGh/J9LAZz/CgGYgbEBfzJvgezc6j72/Xs755L8JyeZMd2rdeTsHy4C6MnSLW7pj/8jmtkvTw2p9TB09TPseZzprnjrqzEFiVbL8FcQBx0Tp/7wj3fV5+V1x1pX0cAwoeYQMqpsq5sozoIFfNsdwlfD6kuYZMkjUgJolzizfgLoBrNO3Co4Tew+rmiscJuyu73sM6DybosQ0WjdIUq4EGjQza1M5lgE9uxZy3PipBpTcix7ZgJo905w7h9+x+AZ0fA+ScwcSDCgfYQP6/Mk31owebH/pvac75yNlQOnPVUqQwMc5jd/qUjEnyFf7tJcTxGnHAbqlYXQPOoyrURefz+r8QnEldj/yYl1qRVkD6kl27Dv1a9wuxdsfQo4OQn3pVPkLJWEDSkeggkSGVf0A1scsJQRzlMMfJ/Y3oAlB+P1rZpeRYEADJPTbWwK8ZgADeqV3zLm5YkUg9gmHzFqTNIffsWgDugYMKBNZA/rh6dWfnvSd7h/f6q7Oy+mTb9w5Yt3iDOhjrr+hhCRZ4b4tv1t0WpH7Oz8KtZ+ksb9s0dm3ssZC6XKehKwTD4YBNfVhzXUhfdM6nf0rnB9jhemiIe48UGih3geKGcRoTuvVCnH440SVBrQAJX5zhwG9Lro+9e4nfwtZ1XvgXJlw0uXwOxYYUGFkDej7Nydzp/vNcn6uFw8G1JrT324hY0BDnyuBIGUY0EmIHmtnC5kLxGzk0lXORxtr2dW61uld1NyZD52gV8cxnUUNKHXtwUrcjhoBc0akV4OI9FSkDKsGAlBKYUBpjncoL0GJ3hmYBTCgPWZ3HB6LoOTUnCsT54ifLidX0g3oD1/19x398JV7+zsMaBqyBvQyPX9pGG7Xdx2NltOd099uG1AV4EQs60KFmZ9XGGS1zKJAb/zGf6ZZNU8r7b7M1NksSoGzMjembUBTvpFdueMKxC++/VfMZg4X0n57MyUlY5mKlNUOsJkTgqzmAnKl50G5IrLXPlbCtZAr2mJ+fxqeAfqX31H3IMGAcpE1oPryzo9vT186BvT0pTtHrIseUHaQLCFegbVbhNz7F+nCqyefrpcLFFIrQUZS74IPXtC4YPF53yFrtOqJA/RUBJQ+LmsTCTxkMvq+Px+mkrxerfXeco6clSDbXdeX/HMe+BzdRI7WA0rBaUTlbKFylKSySw/on3879Xx+f/rZHwcLijch5fCgV3H2d7ozekBtYEDZQR63P6S5w4COq68U4CnZ9UH05eyey8naRMLPW0+xoEwljzKgy4ZAySnGgBaUtanAgNKft5wroeC7GNA/znfBD1M/fAUDmsWDDOjL6dOfGNeA2qQY0OS2T6VXcpDWDCjDF4R6tVZXTFMyUKsBTbxEv0IDenV6QUMvn05Skmcq1qrFvxeNkLPPfqWcXIEBDRSg5JSzhcpRsizlvo+e+1Z6xgZaV+KhDaj16vfvh67Q72FAs3isAZ3ve3/1nTtHrJJgQNcNzmqicwb+OE1OxvaVY0A7G3eOcgUhU+HsKzqznK54UonHjgY0PeHIXJEwoKtStstaq5SbH3T4iAG9WnmxyJZleVqJx6MMKEOOSK5scjHApqZi2iUMewe9JLhfiRtQcvdElCOF+MCAlqVkedhxP/BjhK/tCcvJPwiNBtN69fv3w6uQYEDzeKABtZ/86c35MAxobGfjEkt0XgQiCJHo6UoUVaYgAxoPwTWgel/hHyio7yCVeGQa0PtPVhgbyHoNQFDJqhDz1oKIkrUg22XttfMapLepV4Q430QebjY1oIx6Wd9CMgY0+TyjcFPRebaiW3zMUdJpB9ItzmSX82EhBDsa0LXNzLpcQyRXRE5sZU6bwjVrnb6sKLnaQyvObunqZ19YiQcMqDCiBtQMsz/3E1JvQuL7zhkq0WdbxA6ie+ymvLUTfd4VMoIM36mLKobYtRJZe6GDnZD75BlQ1iZyj1++nHXveO7z4WyShVKyNC9ekK5b3KuVoYSxidZjeFbYF7Ieh3fsXKmVx5uKrt9200FqNWw3bCK701o7onkvIXKKwHA3jJOV9SCLIlTWrqbtpla4s37Vcp1tDajIDnf1xPa8OMg8zoCuxDhsv719nB4P6PR3UEp8iCH4bzEEfwfSd8GPnZsfnvrLPB/4Lvg17PyyT30Sg0wnUNM/y9N3Zj+qv7b/+aoShzyfZfojx1m1/kU5SvhB5l9OKfHhGFD/q3mbfNhJ6c2juuV6zLy5OdDxKsE5466TuRmWrL+ZdLSg0yG/V0LoZPwWJ88yDej4SKfoFrrbgHadfqFCNEo3+ftx48S/VMMwFVPA83jiwNo+12ETTZt2aErqetWTdC8cQTedZOiypmI6u99mRcbyiZzK/57VIOc5W5ZKbLErUabW0p1jybJqKrrOSe4tr1x+zOUafmedL4e/1573KLnjGU5KEUpEDOhm/fZTsoT2cNdxp8FTMrVFSonPfBPSt/rBSz98NdyOBAOah/iD6PveTX2958up95y3hYMtdec8RA2oZxZVThA3otiF8V23VLf63Uv8Aqwv18cKx0ZfibFUjpJ+NrNrQO9Np7+KJZ7VA7rYXTPrd6nOdHBPtcVeeX7iVKdN02RwYo+hsr773M1+qNNmx2I9iPFz1CW804ZbVaK1nyNbiHO06V3JuIMfXybl/5r50oXAO0q9oitfOrFuKrznvTKDa2s+bNjhkV08RQanBQ295fO1sx2zJ9akxsKAWiszXKz52bq5LK974FhhJ7Wu1DlCwliRG8z5eD3hFvhCSPIu1+C0obPzQzw5rA296HDvlbgnxywDOm1fMzHsXqyDwXqQbtIzRpwDLr5oJch0whk7beJsZpMs12G0adl0xz0GubbeOy53Rb4SitmA6gfQ/+V3wwg8DGgmwteAXqanyk+D7M/mvUje3BJZA7pECcTY8s7MIH3rfNctyVRyz/qehvxYilUqcQje3z1yme+SuBL7WAaktWFbJzqAtXht3atzyKKylqnFfDu5nc/TwUQ/J9Z1k7ofeFr3bNlw94ctZswbz++qxRQDek0NTqnjrmkHGCvm3DkXpnWL7bciwW991vZh/4xhrju/62YPPAfhxuimLR7YMwTW1SGWn9yydhmACOGspzPPLFZr2kf4veX6p5w5NWNyg6yQxC00FX3Xnd2LEKZ60SXoiJ3pstdnDPN42HUYtvHfrOcJcTofuuF3XWdTeh7yeL1K6FQNZor9m+wX1l110nTTHmba6XSjx9VDK15VWvtQHUQvVivaR8yD6G8OdGS8GBQGNA/pm5A+vu23yTzGfrHc6HJuAQwom01fahhl20ewmclAkdIqxt11siGNF9foOCVv//p1cpfRugd98JimHMuw+pOnA4biCU/s1UqoEqtmPN3pIVZ+dGYQ3rnKmpDYGygW609bdr4XL6oql2tgOoji/Xz+yUo3/NP7nYRThNBPmJYkxujmc7qOPqcLffW09vjPdKnPaN28EJ7rs4S7oe1TlY7/a67T4EZIZoDIRvecfXxN+zeNYtJfxTm9BOmLHylgQJk86C74DL5+F+AU+iAFJRFEgmKEHE6JbUALkPNwzudJidlv8lZbQgRO1+JE6/8MU+73mE9N2fmD1W+1w4R/LHPjWKaC+RPz0HL428fCr8K0TW19s1t198TIVhINEueedW2h/hIO67kS+Lq7KyalKa7++PRKvKvayZWFfky6GHunExPoiDxPW2BYyD0IkX4TBjQXGNCNKUbI4ZS0ZkDf3afE3+fOu9tthchSqAG9E2vTTF4iV8l04M0TYR3J3yWHWXgB8jPfLkS+Y/EZsaIJS4vhCWfliv3LEmI7cqx6zdlG0y8lfBT1RU69aIOq/yO+3Jw8Bpzbu2VQs4UyTr3cM1hPv2kRWpe1kiU5+s06tP0V1ArDMhjQXSjIgAaWYwjeo7SR5ntRrFIHHIK/F3XHuvpKQuJQsq0QzaZVkvlsx2SUQAwo8TnAm5CSUQIxtlGydkHodko47PIqThhQGWBA+cCAesCABihHyd2XKkoJgQENACU+MKA0UOIDA3pgYED5wIB6wIAGqEyJEogBAxoASnxgQGmgxAcG9MCIG9AX60738Zb4G9OTP3EXfEFCDqcEBjSLNrMWpiKHypQoXjHkSg5tKoEBFUbYgH54Gh1n/yIkMzcZUDwH9FqQkMMpgQHNos2shanIoTIl4OqLxAAAIABJREFUilcMuZJDm0pgQIWRNaAf3w7WU7/t6P0b+6VHm74JaYkSiNHmoTwKDGiAypQogRgwoAGgxAcGlAZKfGBAD4ysAb1MXZ/T+94v9nj7pu+C91ACMdo8lEeBAQ1QmRIlEAMGNACU+MCA0kCJDwzogZE1oM9T7+b0MviX0XKOXMwbOcnLQGFA2bTa9s1koEibFROnzayFqcihMiWKVwy5kkObSmBAhZE2oK/tieexP1QvmobeX+irQGFA2bTa9s1koEibFROnzayFqcihMiWKVwy5kkObSmBAhXnMY5jG4fYPT6/+9KTve586Ra9mnH4BDCibVtu+mQwUabNi4rSZtTAVOVSmRPGKIVdyaFMJDKgwjzGgF30vkrnv/WZAp/H4929mA3qygAFl02rbN5OBIm1WTJw2sxamIofKlCheMeRKDm0qgQEV5iEG9MPTMNx+mZ6/NAy+63uQwgZUBTiFPgBNYRvQvbWAwrFMxd5SQOEgVwAXGFBhHmFAb15zuMpTX+z58e3pS8eAkrfBoweUTasnn2YyUKTNionTZtaiVyuHypQoXjHkSg5tKoEBFeYBBvRmNRcXefa3JJE9oDYwoGxabftmMlCkzYqJ02bWwlTkUJkSxSuGXMmhTSUwoMLIG9D+9UeLHs6X06c/kdeA2sCAsmm17ZvJQJE2KyZOm1kLU5FDZUoUrxhyJYc2lcCACiNuQN+/8W9ynwzofBc8HsN0H622fTMZKNJmxcRpM2thKnKoTIniFUOu5NCmEhhQYaQNKOU/BwNqPweUfBcnDCibVtu+mQwUabNi4rSZtTAVOVSmRPGKIVdyaFMJDKgwwgb05j/n7k0z6P7cT+BNSANKIEarbd9MBoq0WTFx2sxamIocKlOieMWQKzm0qQQGVBhZA6rvfx/RXZ0fnvpOUbwLfkAJxGi17ZvJQJE2KyZOm1kLU5FDZUoUrxhyJYc2lcCACiNrQF+c8feb1ez7OvXVny+n3oHeFpIj8DCgfFpt+2YyUKTNionTZtbCVORQmRLFK4ZcyaFNJTCgwoga0P4GeE3vOS/W9LUfe5/fi0QAA8qm1bZvJgNF2qyYOG1mLUxFDpUpUbxiyJUc2lQCAyqMqAGd371pvQD+ZD2U6WK5UQ8YUDattn0zGSjSZsXEaTNrYSpyqEyJ4hVDruTQphIYUGEe8y74HL5+F+AU+iAFJRFEgmKEHE6JbUALkLMFxSgpRghXiWUqSpCzAVDigVwJACU+3IMQDKgoMKAbU4yQwymBAd2PYoTAVISAEg/kSgAo8YEB3YWCDGhgOYbgPVod/TCTgSJtVkycNrMWw6o5VKZE8YohV3JoUwkMqDAwoHzaPJRHgQENUJkSJRADBjQAlPjAgNJAiQ8M6IGBAeXT5qE8CgxogMqUKIEYMKABoMQHBpQGSnxgQA/MpgYUd8EXJORwSmBAs2gza2EqcqhMieIVQ67k0KYSGFBhtjSgeA7otSAhh1MCA5pFm1kLU5FDZUoUrxhyJYc2lcCACrOhAcWbkHqUQIxW276ZDBRps2LitJm1MBU5VKZE8YohV3JoUwkMqDDbGVC8C35ACcRote2byUCRNismTptZC1ORQ2VKFK8YciWHNpXAgAqznQG96LH3Z/oyUBhQNq22fTMZKNJmxcRpM2thKnKoTIniFUOu5NCmEhhQYbYzoM966P2FvgoUBpRNq23fTAaKtFkxcdrMWpiKHCpTonjFjpQr//jr3/yH39zQ/zgzv+F+9qv0Vbwl/1hMncCAHpjNDOjHt7rj83L65BuiAAwom3L2hzCgASpTogRiwIAGgBIfGFCSP/z6737x81/8/Of6H2dm8U/ks79NX2X52d//+h/v/zkF5QoM6D5saUA/H6fev5kN6MkCBpRNMftDGNAQlSlRAjFgQANAiQ8MKMUffvN3v/ibf10Cf/Pzv/v1H+6vknJyBQZ0HzYzoPoepLABVQFOoQ9AU9gGdG8toHAsU7G3FFA4x8mV3//ql39bigH95a9+v3d17AAMqDC7GFDyNnj0gLIp5YQcPaBBKlOiBGKgBzQAlPigB5QEQ/AE6AE9MPv2gNrAgLIpZn8IAxqiMiVKIAYMaAAo8YEBpcFNSD4woAdm32tAbWBA2ZSzP4QBDVCZEiUQAwY0AJT4wIDSQIkPDOiB2eUuePoxTADEQa4ANsgVwAW5ArjAgIqyy3NAyXdx7p1YoHiQK4ANcgVwQa4AYR7opKqinDchAQAAAACAJijnXfAAAAAAAKAJtjOg15dT70Bv/pMcgQcAAAAAAG2woQG9Po9PnCdvQQIAAAAAAI2wpQG9Xnr/iQtAAQAAAACaZlMDCgAAAAAAAAwoAAAAAADYFBhQAAAAAACwKTCgAAAAAABgU8oxoHu/ugAUD3IFsEGuAC7IFSDMxu7psMgY0Mv4jPlx0r7TPTa3ILTJ3r2TUKgEYogoUQIxKqsSphLbgAaKtFkxcdrMWstUBEpUtoWgxEfxiiFXcmhTCd4FL4yIAdUvOboun/UZm1vSSONXAjEqqxIY0BBKIEabWQtTkUNlShSvGHIlhzaVwIAKI2FAb/5TG1D3bUexOY9GGr8SiFFZlcCAhlACMdrMWpiKHCpTonjFkCs5tKkEBlQYAQN6s5TagLrve4/N+TTS+JVAjMqqBAY0hBKI0WbWwlTkUJkSxSuGXMmhTSUwoMLcb0CfT6d/+x8nA3oxo+2v43M+jTR+JRCjsiqBAQ2hBGK0mbUwFTlUpkTxiiFXcmhTCQyoMHcb0PdvTp9/fDsZ0Gc9vP7Su83YnE8jjV8JxKisSmBAQyiBGG1mLUxFDpUpUbxiyJUc2lQCAyrM/Qb03/901Qb09nfq3LycPvkmNkcEaqTxK4EYlVUJDGgIJRCjzayFqcihMiWKVwy5kkObSmBAhRG5C94yoNPNSO/fDJYzOKe/3aKRxq8EYlRWJTCgIZRAjDazFqYih8qUKF4x5EoObSqBARVG1ICaxzH1JjM2p7/dNqAKgAi2Ad1bCygcy1TsLQUUDnIFcIEBFeZhBvT0ZWyOCNLI2acSiFFZlaAHNIQSiNFm1qJXK4fKlCheMeRKDm0qgQEVZt8eUJtGGr8SiFFZlcCAhlACMdrMWpiKHCpTonjFkCs5tKkEBlSYfa8BtWmk8SuBGJVVCQxoCCUQo82shanIoTIlilcMuZJDm0pgQIWRNqDzne6vvovNEUG2b/znc1qMNg/lUWBAA1SmRAnEgAENACU+MKA0UOIDA3pgRA2o/azP20RszgcGlE2rbd9MBoq0WTFx2sxamIocKlOieMWQKzm0qQQGVBhZA1r3m5BSDSuJEohRTpXAgAaoTIkSiAEDGgBKfGBAaaDEBwb0wMga0LrfBQ8D6gEDGqAyJUogBgxoACjxgQGlgRIfGNADI2tAry+nfurmMYdR9ticR1LjT/aCKrE8W0kqSiBGq23fTAaKtFkxcdrMWpiKHCpTonjFkCs5tKkEBlQYYQN6fR6fKj+PtofnlsCAsmm17ZvJQJE2KyZOm1kLU5FDZUoUrxhyJYc2lcCACiNtQK+X3mO+5swtOEDjlxiDV/eHKKlKYEBpKlOiBGLAgAaAEh8YUBoo8YEBPTAiBlSEr989EkUtPJ/TgqSWZwvZhaMpsQ1oAXK2oBglxQjhKrFMRQlyNgBKPJArAaDEh3sQggEVBQZ0Y47W4rYABjRAMUqKEQJTEQJKPJArAaDEBwZ0FwoyoIHllXX1K4EYlVUJhuBDKIEYbWYthlVzqEyJ4hVDruTQphIYUGFgQPm0eSiPAgMaoDIlSiAGDGgAKPGBAaWBEh8Y0AMDA8qnzUN5FBjQAJUpUQIxYEADQIkPDCgNlPjAgB4YUQP68e1ppn/Y5zw/PflT7C749NvRVeoKTCXJKIEYrbZ9Mxko0mbFxGkza2EqcqhMieIVQ67k0KYSGFBhHmpAPzw5BlTuOaDnc6oFVWnF2UqSUQIxWm37ZjJQpM2KidNm1sJU5FCZEsUrhlzJoU0lMKDCPGYI/uX0yTfX/q1H9kuPJN+ElNwHqtKKB5QIPAhU3a+j2bZvJgNF2qyYODCgNJVtISjxUbxiyJUc2lQCAyrMQwzozWQOD6a/2OPtwu+CT/SCiljWJQahDWiXpONwLS4ODGiAypQogRgwoAGgxAcGlAZKfGBAD8xDDOjz1Mn5Yl6Q1LvR+Y2c5GWgOxjQLtWAUkESHSglJJVW276ZDBRps2LiwIDSVLaFoMRH8YohV3JoUwkMqDCPMKCX09TH+TwMxE9oV3qzpeRVoNs3/pt3TDKPMKAeMKABKlOiBGLAgAaAEh8YUBoo8YEBPTAPMKAf305W88PTqz896fveb0unjs/LyfalM3sY0DTzCAPqAQMaoDIlSiAGDGgAKPGBAaWBEh8Y0APzAAM6d4C+f3My973fDOg0Hv/+zWxATxZpjT9x9BwG1EcJxIABDVCZEiUQAwY0AJT4wIDSQIkPDOiBeYABfbYe+zlMDQv0PUhhA6oS6C/fTClPBxn+X0IQwMA2oHtrAYVjmYq9pYDCQa4ALjCgwsgbUHOXu77Y8+Pb2xLbgJK3wSedfab2Owbvgk8JQ94F313T+lEpIam0evJpJgNF2qyYOOgBpalsC0GJj+IVQ67k0KYSGFBh5A0ocY9Rf9872QNqc2ADmiKGEpJKq23fTAaKtFkxcWBAaSrbQlDio3jFkCs5tKkEBlQYcQNqbjYyvJw+/Ym8BtQm0YAKXHo5ekd+nJASGNA7UaxSMKBZwIDSVLaFoMRH8YohV3JoUwkMqDDiBvTDkz/APhnQ+S74+x/DJGpAuZHCBvQWhRuEEpJKq23fTAaKtFkxcWBAaSrbQlDio3jFkCs5tKkEBlQYcQNK2cvegNrPASXfxbmTAU14HGjEgF7ZeighqbTa9s1koEibFRMHBpSmsi0EJT6KVwy5kkObSmBAhRE3oMZemkH3535C9E1IUgb0PF7VyXOgNyX+RaAdMZUqJJVW276ZDBRps2LiwIDSVLaFoMRH8YohV3JoUwkMqDDiBtSyly/zA+n7iz5F3wU/3Ht+783nowHtPSXvpZwwoB4woAEqU6IEYsCABoASHxhQGijxgQE9MNIG1HR7Dlbz9dXclvRy6j+6LSRH4NMN6N1PP+rXP899oOvR4kPwfQhGEEpIKq22fTMZKNJmxcSBAaWpbAtBiY/iFUOu5NCmEhhQYaQNqHMP0mV6xvzUJ/ps3otEkGpAz2f+nT8xAzrPWLcjdaSZ7JU4XaC9e12UctajBFJCUmm17ZvJQJE2KyYODChNZVsISnwUrxhyJYc2lWgD+pff/av/ZOzm96e//mcY0CweakD7zs/TySy4WG7UI92AnhPuPld0kMWCwT7qm5ICBtRY0PNsQB1b2k3Pptd/14Wk0mrbN5OBIm1WTBwYUJrKthCU+CheMeRKDm0qMQb0ZJnOb2++5gsY0Bwe8CrOTL5+l0DX/3M+D5NdR324QIWC+At1PPLjd+eZYVIrOTsxBoaPvCCUkH04mhLbgBYgZwuKUVKMEK4Sy1SUIGcDoMQDuRIASny4ByFjQO1uz29Pdo8oDCibYxvQ0faNbm/2jcZCrqQX7TC7+MdnC1PKNaCx7zhai9sCGNAAxSgpRghMRQgo8UCuBIASn2QD+g9fnX72o+VAfwYDmkFBBjSwPHLrjzUc3nX2lZu8Sy/jo/f+WzoHJdNXnue7l6bSgbvoMQTPQLFKYQg+CwzB01S2haDER/GKIVdyaFOJZUC/uP332ew4//xb5zJQGFAmhzagfNtHpVf8PfDEa+JdJdN3w4Dej2KVggHNAgaUprItBCU+ilcMuZJDm0psA3oznebKzx+++qt/ggFN5+gGlPJ9hHdMNaDE/e05SmBAWShWKRjQLGBAaSrbQlDio3jFkCs5tKnEMaA/fm/uPYIBzUPYgI63vd+YnvXp3vcuehd8z10GNDIEP4yvJxnQkAOFAWWgWKVgQLOAAaWpbAtBiY/iFUOu5NCmEteA9re/f6EXYAg+B2ED+uHJMaDukz9lnwM64ts+0jsmG1Dq4zUljgd1R+jjQlJpte2byUCRNismDgwoTWVbCEp8FK8YciWHNpUsDGjfB/oZbkK6A2ED+v6N/Zoj991H4m9C6hltn/F+Z7rzct2Ans92EO9jphL7IaH+d4SEpNJq2zeTgSJtVkwcGFCayrYQlPgoXjHkSg5tKlka0N6B9l2feAxTJsIG9GKPsLtvfxd/F/zI/EykYXoaCc82oFawVAM6Bwl/HBKSSqtt30wGirRZMXFgQGkq20JQ4qN4xZArObSpxDOg/Z1IA5/9CAOagbABfTFvgu/d6Dz2/no555NpQK8L7+h/PKDWgjiR6M/XlVzXlVBCUmm17ZvJQJE2KyYODChNZVsISnwUrxhyJYc2lfgGdHwPknMHEgwoH2ED+vzJN9aMHmx/6b2nO+eTb0AH4t6RfQ2o3YGZYUCvSwPqBaGEpNJq2zeTgSJtVkwcGFCayrYQlPgoXjHkSg5tKtEGdA0YUCayBvTD06s/Pek73T++1V2dl9Mn37hzxLp3GtC4d0y8CYn+nK0k9jklJJVW276ZDBRps2LiwIDSVLaFoMRH8YohV3JoUwkMqDCyBvT9m5O50/1mOT/XiwcDas3pb7e424BGP1cCQWBAPWBAA1SmRAnEgAENACU+MKA0UOKzmwH9XnuXn8GA5iJrQC/T85eG4XZ919FoOd05/e22AVUJdHd+XlgQwMA2oHtrAYVjmYq9pYDCQa4ALpYB/dZ2L+498DCgbGQNqL688+Pb05eOAT196c4R66acfcbfonlFDygHJRADPaABKlOiBGKgBzQAlPigB5QGSnz26QH942g6/9jf/t53hX4BA5rDg17F2d/pzugBtdncgK7FYBnQ5CCEkGRabftmMlCkzYqJAwNKU9kWghIfxSuGXMmhTSWzAf1ej7sPDvTHP/8WzwHN4kEG9OX06U+Ma0Bttr4GdNU6Mgxolx7EF5JOq23fTAaKtFkxcWBAaSrbQlDio3jFkCs5tKlkNqB/1IbzL78bHsH0Pd6ElMVjDeh83/ur79w5YpWExt/db0C7DO/4rhvWMmuuh4AB5aBYpWBAs4ABpalsC0GJj+IVQ67k0KYS8xxQ/er3H74aRt/xLvg8HmhA7Sd/enM+KQZ0zfn5Q/TKrDswvDRpJUqn/+30SuN361mO/4QBZaBYpWBAs4ABpalsC0GJj+IVQ67k0KaSoAH94SvnWfQwoExEDagZZn/uJx72JqRV53c+L+2hGtYzS/2XZhIsjOb6ClSMxbzKiLGk1bZvJgNF2qyYODCgNJVtISjxUbxiyJUc2lSiDajxm9M7kaaReBjQRKTvgh87Nz889Zd5PuJd8L2f43U9Dn2V/f/Gf5Y9lgz/aYqO/2Ylemf6S4d/VUaMJa22fTMZKNJmxcSBAaWpbAtBiY/iFUOu5NCmkvka0G/1y9+/H1/D+S2uAc1C/EH0fe+mvt7z5dR7ztvCwZa6cx6hTXY+D4PgZ8vJrTOMsA/doOMI+tnr8Vz3n+cxiMV9iT5cP3q4FhcHBjRAZUqUQAwY0ABQ4gMDSgMlPrsY0L/8bnSc354GJ/rt4jlMMKBMhK8BvUzPZZ0G2Z/Ne5G8uSVBA9p7z3P/7+gCO87gufVGdsdCpvyWs0eTh/IoMKABKlOiBGLAgAaAEh8YUBoo8dnnOaB//u3kdT4b3KjuEIUBTUP6JqSPb/ttMo+xXyw3upxbEO4BJViTocs4a6Q60Kv1Xf2fNg/lUWBAA1SmRAnEgAENACU+MKA0UOKzjwGd3sQ5jL8v7kCCAeXzoLvgM/j6XYih83H6ex7+BItSqw7llRVnV9TeAmaOpsQ2oAXI2YJilBQjhKvEMhUlyNkAKPFArgSAEh/uQehHFjCgTI5gQA35BrKYRC9GyOGUwIDuRzFCYCpCQIkHciUAlPjAgO5CQQY0sLyyrn4lEKOyKsEQfAglEKPNrMWwag6VKVG8YsiVHNpUAgMqDAwonzYP5VFgQANUpkQJxIABDQAlPjCgNFDiAwN6YGBA+bR5KI8CAxqgMiVKIAYMaAAo8YEBpYESHxjQAyNuQF+sO93HW+JvTE/+zLoLvrJEVwIxKqsSGNAQSiBGm1kLU5FDZUoUrxhyJYc2lcCACiNsQD88jY6zfxGSmZsMaN5zQCtLdCUQo7IqgQENoQRitJm1MBU5VKZE8YohV3JoUwkMqDCyBvTj28F66rcdvX9jv/Qo801IlSW6EohRWZXAgIZQAjHazFqYihwqU6J4xZArObSpBAZUGFkDepm6Pqf3vV/s8XaZd8HnogRitHkojwIDGqAyJUogBgxoACjxgQGlgRIfGNADI2tAn6fezell8C+j5Ry5mDdykpeBNtL4lUCMyqoEBjSEEojRZtbCVORQmRLFK4ZcyaFNJTCgwkgb0Nf2xPPYH6oXTUPvL/RVoI00fiUQo7IqgQENoQRitJm1MBU5VKZE8YohV3JoUwkMqDCPeQzTONz+4enVn570fe9Tp+jVjNMvaKTxK4EYlVUJDGgIJRCjzayFqcihMiWKVwy5kkObSmBAhXmMAb3oe5HMfe83AzqNx79/MxvQk0UjjV8JxKisSmBAQyiBGG1mLUxFDpUpUbxiyJUc2lQCAyrMQwzoh6dhuP0yPX9pGHzX9yCFDagCIIJtQPfWAgrHMhV7SwGFg1wBXGBAhXmEAb15zeEqT32x58e3py8dA0reBt/I2acSiFFZlaAHNIQSiNFm1qJXK4fKlCheMeRKDm0qgQEV5gEG9GY1Fxd59rckkT2gNo00fiUQo7IqgQENoQRitJm1MBU5VKZE8YohV3JoUwkMqDDyBrR//dGih/Pl9OlP5DWgNo00fiUQo7IqgQENoQRitJm1MBU5VKZE8YohV3JoUwkMqDDiBvT9G/8m98mAznfB4zFM91FZlcCAhlACMdrMWpiKHCpTonjFkCs5tKkEBlQYaQNK+c/BgNrPASXfxdlI41cCMSqrEhjQEEogRptZC1ORQ2VKFK8YciWHNpXAgAojbEBv/nPu3jSD7s/9BN6ENKAEYlRWJTCgIZRAjDazFqYih8qUKF4x5EoObSqBARVG1oDq+99HdFfnh6e+UxTvgh9QAjEqqxIY0BBKIEabWQtTkUNlShSvGHIlhzaVwIAKI2tAX5zx95vV7Ps69dWfL6fegd4WkiPwrTR+JRCjsiqBAQ2hBGK0mbUwFTlUpkTxiiFXcmhTCQyoMKIGtL8BXtN7zos1fe3H3uf3IhE00viVQIzKqgQGNIQSiNFm1sJU5FCZEsUrhlzJoU0lMKDCiBrQ+d2b1gvgT9ZDmS6WG/VopPErgRiVVQkMaAglEKPNrIWpyKEyJYpXDLmSQ5tKYECFecy74HP4+t0jUQ+NnkAxQg6nxDagBcjZgmKUFCOEq8QyFSXI2QAo8UCuBIASH+5BCAZUFBjQjSlGyOGUwIDuRzFCYCpCQIkHciUAlPjAgO5CQQY0sLyyrn4lEKOyKsEQfAglEKPNrMWwag6VKVG8YsiVHNpUAgMqDAwonzYP5VFgQANUpkQJxIABDQAlPjCgNFDiAwN6YGBA+bR5KI8CAxqgMiVKIAYMaAAo8YEBpYESHxjQA7OpAcVd8AUJOZwSGNAs2sxamIocKlOieMWQKzm0qQQGVJgtDSieA3otSMjhlMCAZtFm1sJU5FCZEsUrhlzJoU0lMKDCbGhA8SakHiUQo7IqgQENoQRitJm1MBU5VKZE8YohV3JoUwkMqDDbGVC8C35ACcSorEpgQEMogRhtZi1MRQ6VKVG8YsiVHNpUAgMqzHYG9KLH3p/py0AbafxKIEZlVQIDGkIJxGgza2EqcqhMieIVQ67k0KYSGFBhtjOgz3ro/YW+CrSRxq8EYlRWJTCgIZRAjDazFqYih8qUKF4x5EoObSqBARVmMwP68a3u+LycPvmGKNBI41cCMSqrEhjQEEogRptZC1ORQ2VKFK8YciWHNpXAgAqzpQH9fJx6/2Y2oCeLRhq/EohRWZXAgIZQAjHazFqYihwqU6J4xZArObSpBAZUmM0MqL4HKWxAFQARbAO6txZQOJap2FsKKBzkCuACAyrMLgaUvA2+kbNPJRCjsipBD2gIJRCjzaxFr1YOlSlRvGLIlRzaVAIDKsy+PaA2jTR+JRCjsiqBAQ2hBGK0mbUwFTlUpkTxiiFXcmhTCQyoMPteA2rTSONXAjEqqxIY0BBKIEabWQtTkUNlShSvGHIlhzaVwIAKs8td8PRjmACIg1wBbJArgAtyBXCBARVll+eAku/ifGjWnE4PDc+nGCFHVNJYrpSjpBghCUqQKztRjBLkSgAo8ZFW8kAnVRXlvAnpoZw2fOd9lGKEQEmIcuQUo6QYIQUpGShHDpR4FCNkpBw5UOJTjpK2KOdd8A+lmPQqRgiUhChHTjFKihFSkJKBcuRAiUcxQkbKkQMlPuUoaYsNq/3l1DvQm/8kR+AfSzHpVYwQKAlRjpxilBQjpCAlA+XIgRKPYoSMlCMHSnzKUdIWW1b78/jEefIWpAdTTHoVIwRKQpQjpxglxQgpSMlAOXKgxKMYISPlyIESn3KUtMWm1X7p/ef2F4BeC0qvYoRASYhy5BSjpBghBSkZKEcOlHgUI2SkHDlQ4lOOkrZopNqLSa9ihEBJiHLkFKOkGCEFKRkoRw6UeBQjZKQcOVDiU46Stmik2otJr2KEQEmIcuQUo6QYIQUpGShHDpR4FCNkpBw5UOJTjpK2aKTai0mvYoRASYhy5BSjpBghBSkZKEcOlHgUI2SkHDlQ4lOOkrZopNqLSa9ihEBJiHLkFKOkGCEFKRkoRw6UeBQjZKQcOVDiU46Stmik2otJr2KEQEmIcuQUo6QYIQUpGShHDpR4FCNkpBw5UOJTjpK2aKTai0mvYoRASYhy5BSjpBgSYELFAAAIpklEQVQhBSkZKEcOlHgUI2SkHDlQ4lOOkrZAtQMAAAAAgE2BAQUAAAAAAJsCAwoAAAAAADYFBhQAAAAAAGwKDCgAAAAAANgUGFAAAAAAALApMKAAAAAAAGBTYEABAAAAAMCmwIACAAAAAIBNacKAXk43Xu+t4sZLKUIGXoqQ8v5NSXVSTq6UlSzIFQLkCk0RyYJcCYBc8SksWRqiBQP6fBp49d3OOj48jUI++WZnISO3RldAkytl40wUI6esZEGuEBQjp6xcKSNZitk4I8XIQa4QFLN12qMBA3o74/t8yPRPf9pVx8e3Q6vfX8jITU4Bbf+5qDopJlcKSxbkCgFyhaaIZEGu0CBXCApLlqao34DeTvk+7//e8uvLXYVcprPO3YWMvJQw6KDr4lLGGXkxuVJYsiBXfJArAUpIFuRKAOSKT2HJ0hb1G9CL7ll/3jnVn6cTrNtZ3+5trt8nvvof9tfxYurk8721XAvKlbKSBblCgFyhKSJZkCsBkCs+hSVLW9RvQHWTu+XZvtd4zDuf3fdCo4gv99dRWpMvJlfKShbkCgFyhaaEZEGuhJUgVxaUlixtUb0BNad6pfSw6/GYXbncamX/tn+rihIGgjTl5UoRyYJcIUCu0BSRLMiVNZArM4UlS2O0YECnlvb+TRmNv4Sd0Ienm4b9236/Sfrr0HcXMlJerpSQLMgVCuQKSRnJglxZA7kyU1iyNEb1BtSc6hXS+G+C9r/Z7rmvlP3b/uX06l/elPNUkOJypYhkQa5QIFdIykgW5MoKyBVDYcnSGE0Z0BK62m969n/c2GXY/ZTQ9sdWfzsB3b9SysuVIpIFuUKCXKEoJFmQK3GQK46OopKlMZoyoAWc4dzk7K/i49tBQxFtf2zzRVySVFquFJEsyBUa5ApBKcmCXImCXLEpLFkao3oDWtb1N/17KPY/BZ5ef1ZE2582zksBQ0KF5UoZyYJcoUGuEJSSLMiVGMgVh8KSpTFaMKDzHYi797C/f1PAqedNxVgR+7d9MyJVRNsvKlfKSBbkSgDkCqWikGRBrkRAriyVFJUsjVG9AbWfwbZ3epXR9IfXT2j2rRLzBIz9N05PQblSSLIgV0IgVzyKSRbkShjkyoLSkqUt6jeg5byF4tb09z//vZbU9k3XwO4bZ6CcXCklWZArIZArHsUkC3IlCHJlSWnJ0hb1G9Bi3sNbxK2HNgW0N/04ukIeBlxMrhSXLMiVJciVIPsnC3IlrAS5sqCwZGmL+g1of671+dD2d+5ffyli6MOigLY/Pfri9qeMwY9ScqW4ZEGueCBXQuyfLMiVoBDkypLSkqUpGjCgtxwf2PnMr7/3ULN7mxsooO3PtVLKaXkZuVJesiBXfJArAQpIFuQKCXKForRkaYkWDOjwqNnd8/z9G7R9imHjlPP8tSJypbxkQa4QIFdoikgW5AoBcoWmsGRpiCYMKAAAAAAAKAcYUAAAAAAAsCkwoAAAAAAAYFNgQAEAAAAAwKbAgAIAAAAAgE2BAQUAAAAAAJsCAwoAAAAAADYFBhQAAAAAAGwKDCgAAAAAANgUGFAAAAAAALApMKAAAAAAAGBTYEABAAfhw//W//vx7enVdzLxnk6f/iQSCQAAQBowoACAY/B8+rz/AwMKAADHBwYUAHAILicYUAAAqAUYUADAIdAGVA4YUAAA2AsYUADAIYABBQCAeoABBQAcAhhQAACoBxhQAMABuNnPgS/1NaCje3y5Lfrkm77Ay/ipW36cf56K9OtMU+/fnF4bA3oLeZsFAACwGTCgAIADQBrQ//vtuPDzfm5gspE3fzky3K70op3oZfakwyJtQOE/AQBga2BAAQAHgDSg/+u08JP/fXKik7+c/efoQIfuzp4XbVHHGJMBhf8EAIDNgQEFAByCxWOYhj7PeUIbzcFJ9o5yGGq/jIZTP7ipXz72ed7Wea1H8eE/AQBge2BAAQCHgDCg4xWcl5M11U9c9Ly+6PNl9KO3uf9pdqZfagP6DP8JAACbAwMKADgEhAEdr+c0txbdpvqP5puO9Erv3wyrXk6v/uXNsNJYYjCg8J8AALADMKAAgEPgG9DphUjLKfvpSuPln+OI+812fvp/PU1j8n2J6TJSofcqAQAA4AMDCgA4BCkG1Ka3ms/98tuKn/cm9CfdI7q4dR4AAMBmwIACAA4B24Ba98BrAzpc8/m+H34fLgc114SeTv/lk/34UAAAAJsAAwoAOAQpBnT5gqPbB5/3l4B+N7rQ5/le+NPrPi4G4QEAYGNgQAEAhyBlCN5zlM/D7UY329lfDjpdEqovFsVtSAAAsDkwoACAQ8A2oP2DPZeD6i+nV//H22H9mw39P6fPJwPaD9ljEB4AADYFBhQAcAjYBrR/4ZHuAtUr3Uzm//xmegToJ//j9LG+Xf7l5I3ZAwAAeCgwoACAQ6AfL79uQIebi4Y+zefplUjjS5CGUsMtSq918fld8J9v/4MAAKBhYEABAIdgvLn9S4YBnV8c3zM5S/s18NYT7Meez1vo+dH1AAAANgAGFABwCAbnePOTDANqPYlJ92xe5unnk1V8GnrHIDwAAGwLDCgA4BgMDvQ1y4COPZ723e3mfZ3Om+LNFAbhAQBgQ2BAAQAAAADApsCAAgAAAACATYEBBQAAAAAAmwIDCgAAAAAANgUGFAAAAAAAbAoMKAAAAAAA2BQYUAAAAAAAsCkwoAAAAAAAYFNgQAEAAAAAwKbAgAIAAAAAgE2BAQUAAAAAAJsCAwoAAAAAADYFBhQAAAAAAGwKDCgAAAAAANgUGFAAAAAAALApMKAAAAAAAGBTYEABAAAAAMCmwIACAAAAAIBNgQEFAAAAAACbAgMKAAAAAAA2BQYUAAAAAABsCgwoAAAAAADYFBhQAAAAAACwKTCgAAAAAABgU2BAAQAAAADApsCAAgAAAACATYEBBQAAAAAAmwIDCgAAAAAANuX/B4FJPgYlx16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15" y="1441390"/>
            <a:ext cx="3292929" cy="42337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68" y="1707779"/>
            <a:ext cx="3536852" cy="47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SDB Evaluation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181100" y="1825625"/>
            <a:ext cx="5181600" cy="4351338"/>
          </a:xfrm>
        </p:spPr>
        <p:txBody>
          <a:bodyPr/>
          <a:lstStyle/>
          <a:p>
            <a:r>
              <a:rPr lang="en-US" dirty="0" smtClean="0"/>
              <a:t>Evaluated results by setting up web service, running a simulation, and retrieved values</a:t>
            </a:r>
          </a:p>
          <a:p>
            <a:r>
              <a:rPr lang="en-US" dirty="0" smtClean="0"/>
              <a:t>AML Boosted Tree performed best of methods tried, but this is ongoing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Evaluation -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49" y="1639942"/>
            <a:ext cx="5959151" cy="45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Evaluation-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5" y="1923429"/>
            <a:ext cx="4986337" cy="392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3" y="4605000"/>
            <a:ext cx="11542673" cy="19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813" y="4433103"/>
            <a:ext cx="3549961" cy="2223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365125"/>
            <a:ext cx="11995914" cy="1325563"/>
          </a:xfrm>
        </p:spPr>
        <p:txBody>
          <a:bodyPr/>
          <a:lstStyle/>
          <a:p>
            <a:r>
              <a:rPr lang="en-US" dirty="0" smtClean="0"/>
              <a:t>SDB – Modeling – Results – all buildings compared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07975" y="1690688"/>
            <a:ext cx="3430648" cy="4351338"/>
          </a:xfrm>
        </p:spPr>
        <p:txBody>
          <a:bodyPr/>
          <a:lstStyle/>
          <a:p>
            <a:r>
              <a:rPr lang="en-US" dirty="0" smtClean="0"/>
              <a:t>All 109 buildings, R2&lt;0 eliminated</a:t>
            </a:r>
          </a:p>
          <a:p>
            <a:r>
              <a:rPr lang="en-US" dirty="0" smtClean="0"/>
              <a:t>92 buildings left</a:t>
            </a:r>
          </a:p>
          <a:p>
            <a:r>
              <a:rPr lang="en-US" dirty="0" smtClean="0"/>
              <a:t>Top (blue) is etot.R2</a:t>
            </a:r>
          </a:p>
          <a:p>
            <a:r>
              <a:rPr lang="en-US" dirty="0" smtClean="0"/>
              <a:t>Middle (green) is peak.etot.R2</a:t>
            </a:r>
          </a:p>
          <a:p>
            <a:r>
              <a:rPr lang="en-US" dirty="0" smtClean="0"/>
              <a:t>Bottom (pink) is avg.etot.R2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  <p:sp>
        <p:nvSpPr>
          <p:cNvPr id="5" name="AutoShape 2" descr="data:image/png;base64,iVBORw0KGgoAAAANSUhEUgAACoAAAA2ACAMAAAB3mKi9AAAB+FBMVEUAAAAAAAMAAC4AADkAADoAAFIAAGYAAHoAAIMAAIcAAIkAAIsAAIwAAP8AAwQAA5EAA/8ALlIALnMAOY0AOjoAOmYAOpAAUpEAZLIAZmYAZpAAZrYBAYsDAAADAIsDAP8DA4wDBAMDBIwDBP8E//8HB40HB44ODpAPD5EPD5IcHJYfH5gfH5kuAAAuLnMuc685AAA5ADk5OaE5jdY6AAA6ADo6AGY6OgA6Ojo6OpA6ZmY6kLY6kNs+PqY/BAM/BIw/BP8/Pz8/P6g/P/9SAABSLgBSka9SkcxkAABkADlksvpmAABmADpmAGZmOgBmZgBmZjpmZmZmZrZmkJBmtttmtv9ycrhzLgBzLi5zc1Jzr69zr8x9fcJ/f39/f8WAxeWNOQCN1vqQOgCQZgCQkGaQkNuQtpCQ27aQ29uQ2/+RUgCRzJGRzMyvcy6vzMyyZAC2ZgC2kDq2tma2tv+225C2/7a2/9u2///MkVLMr3PMzJHMzK/MzMzWjTnW+vrbkDrbtmbb29vb/7bb/9vb///lo1zl5aPl5eX6smT61o36+rL6+tb6+vr/AAD/AAP/AwD/AwT/A4v/A///BAP/BAT/BIz/BJH/BP//Pz//pQD/pQP/pgT/qAD/qAP/qAT/qP//tmb/uz//25D//wP//4z//7b//9v///8KCusjAAAACXBIWXMAAB2HAAAdhwGP5fFlAAAgAElEQVR4nOy9za/kSnqnlxCurmEbXFgaXWFcXsxm5A+o3dCgNIYGdzaCbAE+gha2y73QXEOqGcC+DbVwDE+ju9VtnYUvEBB0/oGzSxRQlf+mk99BxhtkRPAlM0g+j1p18yMyzi/Jl+STwa/LDQAAAABgQy6PDgAAAAAA5wIBBQAAAIBNQUABAAAAYFMQUAAAAADYFAQUAAAAADYFAQUAAACATUFAAQAAAGBTEFAAAAAA2BQEFAAAAAA2BQEFAAAAgE1BQAEAAABgUxBQAAAAANgUBBQAAAAANgUBBQAAAIBNQUABAAAAYFMQUAAAAADYFAQUAAAAADYFAQUAAACATUFAAQAAAGBTEFAAAAAA2BQEFAAAAAA2BQEFAAAAgE1BQAEAAABgUxBQAAAAANgUBBQAAAAANgUBBQAAAIBNQUABAAAAYFMQUAAAAADYFAQUAAAAADYFAQUAAACATUFAAQAAAGBTEFAAAAAA2BQEFAAAAAA2BQEFAAAAgE1BQAEAAABgUxBQAAAAANgUBBQAAAAANgUBBQAAAIBNQUABAAAAYFMQUAAAAADYFAQUAAAAADYFAQUAAACATUFAAQAAAGBTEFAAAAAA2BQEFAAAAAA2BQEFAAAAgE1BQAEAAABgUxBQAAAAANgUBBS25/PTZci3Ch1+WCeaVsfWn/hf5NefvZPi0/vETNey7VffD1778rF/7f7+179o/8Sone9FYQrVcco3mt76P1+/MPGW9cidi917c1/EG0+cUO70lHqyO/XMsq638Z/xTqTNmJiYKr0FfcT/ma5DqcZm1g/N29/8EBdoagmb6/c+7d5pJAAACwQUtkfYPL+b/9RMh3sR0Gf5u75M/L1lAjra4ladrSWgw+92tQXU81aEgE58kYl4wtSOFVDPLLN6Q0AdrpOLdZyA2h1Zb8YJ4NQSNtNvOYsVEgDAAAQUtkfaPC8y0B0J6LP8VV+m/qAjTFOjdTZXYSv5YnVwVRfQQfvrQEDlt2IE1P9FpuK51hUpoJ5ZZveGgDo8y9N+3GGggHZzYDDvYr7P5BI23W811v4upCUARICAwvaMNmf19mbJ9llXQFc1Bdlmru0UeJlUoVvTIjTh1VWramO6VEAnhpBsSbwOBFR+K0ZA/V/EF2/aguQv6JAooNsK55hHC2g5af8H//7uyQ4n1g/VXK++RuWB4SOQM0vYZL/PtgEnJwCAEQgobI+z9XlZuCbfu4CWG7XeBGd1J/iQ2ftWd2wB98//s/crCqj9x0YCKr4VLKCTX8Qbr9IFb2khoMm9zXFfpL/5v/2TPkZA7fXDi1VGzxE/xeaWsKl+r4Mh2NQEADAGAYXtcTYw5eYhdLdyUIcZ9ORBtJmrtSF7mZwUZb6oYZ+v/sPwA/fu/9dVBdT6xFhApbfCBXTqi/jjVQbqm6MIaHJvM5ST/VtpyoR06F8/lA+6IiibhR65M7OETfXbFO+7+ZYAEAUCCtvjbn1i9isHdfj4njyINvM82qj5hzifo0y99Lb/88n+xH37+fV/XE9A70poWeJAQD1vhQvo1BeZiPfpvV/ZEdDk3mYoZ9j3pax5plycgHbrh+HC8Rz+Y2xmCZvot/wS/2X/RZITAMAYBBS2R9w49q+05yC8s969r+brg//H51JXQjbosD440Gp4rZ7ULzebC++xgRMbRrlf+/yaOuGg25fBV+nOXxhqTzVc1D2b2qhF7YBvNODZ/si9g3ef1hPQD/YOyqGAet4KF9CpLzIVb8LZpQ5Gs9mZZU51Rgmot5THteMU13NTvveGZavhXx1WkJzAFtCX0XeQEjSfcRewEOoidscanQ7D5mG7fhh+6xf7EOHJeHNLmKff5sk3/9/HwSLsaQkAcSCgsD2TI6DXS8+77qVqG1DTbUg6N3hndWidQdtuXqtt+XP76gfrT7jDM3M7mMf91hmqTWjfYrydb9TBK6DDPzqxURvs/wug8rar/Zl75x/WFNDBwRRDAZXfihDQiS8yFe968Uq724Ezm0ezTKjOaAEVStmtnVFxdZX0bSOgw9FF+Yv4BHRclnICzwIWRDNOOB5rFDoMm4fyHpJOJK/i294e57TRFtTr5FAuI6AAC0BAYXumjgG1r5bSrvXvG4Hf+8v+RddU/3nX4eAaKc22odyWd/55/zvWn3DExLel9fT7z5+6F+wW7oZ+1Ga4zR1uhK/+EbvZDa3b/qvvP1u7rssd179YU0AHe7yvAwGV34oQ0IkvMhVv4kA9pwN3Ng9nmVSdsQIqlLJQO8Pisv7uv6kFdDi6+OJ8xYmJ6ZSlnEBewMJoa3goaFKHQfNQPka818LZ5SJ4CRv22yq0T0AnjjEAgFkQUNieibNcqw3hh+5Fe9ipXNNbJzVXQzbdaxfrWpT9NVL6zVPzqWdrE/t8EQZCPObg77dM+Pn/seL0X6ZsWn+B6s26W+mAwuEG0X9gYuwAaNOxteu63HF9W1VA7bOEr0MBFd+KENCJLzIVb2KqjTsQZ7M1y8TqjBXQiVK2FoRBcV3bAr/25WsfjSH8Of/ElMpSSiAuYGF0YjYwQ7HDoHkoXyVjVjsHTYOWMKff5+7wHUk0IxIAgAMCCtsz2sDUoy+dn3VS2G3Zr9b2rzuiz7oEykv3/nOvOP3pz9XHv+0+3j2Wzjf3mIO3364D60jDVg2sPX39FswjoJYJ+88djt7e1dvda7/1fmlGIlcUUGu0aiyg0lsxAur/IlPxrCvwzH1BcTZbs0yszngBFUp5XDuD4rK+Qa/I9uji1f2G/okplaWUQFzAwugmyWD0WewwYB7a64dRq9CfY6FL2LjfZlp5BDTukhQAMAIBhe2xDrTr+LZ7p9st3p05cO1HozoJEzdtgxe7zcP1MthUd4+DbmHjbkcH/Q531TW8dPtN3c2TJKAvYZvH6AHQxtv6XdfVjmsFAZWmUacN/Z72sYBKb8UIqP+LDOONpt5zqIDKs7mfZXJ1BpVR28RXyuPaGTS0/0L52J4m7TccF9WkgI6rSErgc8cQ+oK2fuTJHfrmobx+sJi8vpY/UPM3/Z+0+20bygIalQAAHBBQ2B7v5nnIQEA/WJ9tdkb2G652QzF4sdv42R8f77gcb9dkAfX3237+am/hGlEanPbdskBAr57p5KfJ3e26rnZcry2g/fd2BFR4K0ZA/V9kGC9VQOXZ7LkMU7qACqXs1M6guAbK+GxP1G8HHU1PB0tAx2UpJRAXsDAs1bSWN7nDQAF1/nhlf8EXhAgXULvfbgqLAhqXAAAcEFDYnvEGRj4gq99bbm+62g3rYKNcbgucF0Uttbc94QI6369z6cAP7a7D0ZdbIKB+kfLRJLxa95H5sL6AdnvaXQF134oSUO8XGcZLFVB5Nnsv3ZoooE4pS7VjNxxeQ6ifXvZJ4M7I+PQxoKOylBKIC1gYV/HoAbnDEAEV1g/D27PPEiygg367ySIJaGQCAHBAQGF7rI1juR2Xdgi2jIbLBltta+3/LL3YCuZIQAcCIAmou22a7/f5MuJb+0Vr45d+DKgUd4YmYTuqVu+4XvkY0Fu/p90VUPetKAH1fpGpeOHHgMqzWXh5UJ2xx4BKpezWznW471oS0Da9exFQMUH3QbcspQTiAhaG7bP9BZTkDmfmobR+uNknTYURtoSN+u1ngSCgsQkAwAEBhe2xN45XYTRmtC0OFtDRdqLdMNsfTxJQf7/2QI8rEdIFF9PPgr/6hoqtPz7aVrcfaXZd1zuu1xfQdi+vIKDOW1EC6v0iU/GCz4L3zObBLBOqc6mAyrUzEtC+s0/v2x7avIGz6WqPRQ4KRkwwI6D+ohtey+rSeVqSgLrrh+4vTNvfMF/YEjbs15qvroAGJACAGRBQ2J7BxnG4hbHGl761jwHdnYD219BvaJpKAhp2lULvRa/nBfTanRX14baFgDZ72q+CgI7fGgnocH68jAXU90Wm4pWuEHQd0HkBFatTX0Df3YIEtJ084sluExPzNi5LMUG6gL6Me5MOpQ0VUMlAq/QzOwOG+cKWsGG/ztewPhSSAABmQEBhe4Zb1HJFb18XZnAlnCkBtTZ8c7vglwlo2C5433hIay3d/k+noTM9pD3G/j3w8wJa77pudlxvIKDNnnZJQMdvWRncXckv1lGOk19kKt7V7wqRu+Dl6tTYBe/WztW3C94S0Povy8dnTkzMvte2LKUE4gI27F8uOldnu8kodDg/D+31Q/fC7AEBw3xBS9io3wkBjb0sFQBIIKCwPcPNgX00v32S+rSADjYisychLRTQyJOQXD51VzCXtvVB94L3DdtMcbVGn75td1xvIaD1nnZRQEdv2XPHmTbdC3NfZCpe+L3g505CkqtTQ0DFq6zbw+vvpB7qNywjtfFPzJ62LKUE4gIWwmh6lN9yfP3RgJOQ5PVD8z2il4SQJWzcr19AUxIAgAMCCtsz2jz3djbcSNkX5Xa22tfxjnvnRftySQsF1NuvPSYyeYa654yWBnuL6BvpnPsLEl3Ca/kHXpxt/noCWu1p/w+igA7fsufO+Cv2k2Lui0zE66896hJ5GSa5OhcLqDhnvb9u7HP6q97c23C6YW+eumpelBKIC1gI44sOtKchyR0GzENr/XDz3MAsJNTMEjbV7/AnQFoCABiDgML2jDdn/U628RUP/QJqXWuw38YNXiyftNf0Xiig3n4Hl3f61m7xYTjqIp7R0nG1trDS/Zm8H5yhS1juuv6/mh3XmwhoeyaKIKDDt+y5M5iIN3tSzH0Rf7zJq4WPOpBn80BAhepcLKBC7QyLyy6PT+9HPfxvnsFJ38SUylJKIC5gAQw+1wZxrmzfdRgyD+2d8PJdOWeZXcIm+x0IaGICABiDgML2iJLQ3jt6eKBV+6qz1R7dWLzfWyreMnOhgHr77Tdk1r1i2uv+jMaquuE0d+tlXSnId8qM/xDQCfqE9z/7b973e5LXF9BmD6YkoIO3xruUrXbXftfr3Bfxppi+WuO4A++tOIdHonbfoT0QYJmASrUz+FtWeVSx+uG3emqIw3HeiSmVpZRAXMDmuY6bdtd+FTsM/hHRHYuRZH9zS9h0v7aApiYAgDEIKGyPuJu0Gwzq7G5aQKutUrUlqC+N86F917rc9vi2j8kC6uu333b2rw+/TP0H+lETeYCz2yCXDcUB0ImLZ/u52kOInRhsI6D1WSCigNpvjedOl9h+PPtFPCkGf0hg3IE4m/tZJlfncgEVakcorq6krC9U55B/mPgmplSWUgJxAZtFuOpqK55ih8GHUVSvdDIbzfQSNtOvJaDpCQBgBAIK2+NunrudbOMj/5196P1nrWvifPPvLScZfVhFQH39Dq/t0tPtsu0ZCJSzCbObfrB67LJ4r104RZ+wmlhNbo+AuhNefNGa7B1VJ+NJV31aFFD7rcHcGU7E4U7oyS/S48abOFzP6UCazdYsE6vTJ6BijqtYyoOvPTrtquLF7amicjpfXfgmpr8sBwnkBWwOYXyxOw1J6nBQjNaSLa8fRl/JukrXbLzJJczTb4sloDMtASAcBBS2x93A9DvZrCt9f/syudXur7TyzQ/9VWKsjZy102yxgHr6tbf9lrxYd4gfb6eafpy/0W8fu7euoyfxmzorobV3eSMBtQ7dm3hr9MUGvfd7Oue+yE3uwJ5bEm4Hwmy2Z5lUnQoCKtTOdVhcXXlYp2+1r3t3CHsmplSWUvXKC9gM0tGi3Q5+ocMwAW3XD84tm8IFdHIJ8/Rr//l3/XeZaAkA4SCgsD2C5fV7/pqtZrlel66jNPhs3fbD8DKFTQfSzQsXCKjcrzh+Zvd5dbb+1l3EhzyPPzzYrF4XCqj1cCsB7ffGTrzlfrFWFEaTcfKL9AzjzUyyiQ4GM6ifZUJ1agioWztOcbW7rYfTa3yq0RhpYt7EspSqV17ApuhP3Rr9teZFp8MwAW3WD+4lRiMEdGIJ8/Xb0gvoXEsACAcBBQDYDdfxiPG+DSjp0BIAOAIIKADAbngZ703f9x3JEVCA04KAAgDkjO2coxvWBx+bmSvOoQYAcBYQUACAnLFP7Bme5PPp/d6vSZlygy8AOAQIKABAzvRX7uwvpdm9EX13gqwQT1oCgFOAgAIAZM2LcNp1cz72nu3tKp6hDwAnAQEFAMgby0Bb46wFdNfHT77sXqEBYAEIKABA7jQKOjz/aOfy5rsiLgCcAgQUAAAAADYlHwH9DmAaagWCoVYgFGoFQtlYi45ORgL6G4ApvqNWIJTvqBUIhFqBUBBQXRBQ2AsIKASDVEAo1AqEgoDqgoDCXkBAIRikAkKhViAUBFQXBBT2AgIKwSAVEAq1AqEgoLogoLAXEFAIBqmAUKgVCAUB1QUBhb2AgEIwSAWEQq1AKAioLggo7AUEFIJBKiAUagVCQUB1QUBhLyCgEAxSAaFQKxAKAqoLAgp7AQGFYJAKCIVagVAQUF0QUNgLCCgEg1RAKNQKhIKA6oKAwl5AQCEYpAJCoVYgFARUFwQ0T355ufP7j06RFwiol19efvzoCJmBVIj8jPWKC7Ui89N7rfz23z46RV4goLogoFlSLvos/SMQUB9//2cI6AikQuBeJxW/9VePTpIV1IpEWyysWWwQUF0Q0Bz5WbXY/+pHl9/5u0dHyQgE1EO5qWAzMQSpcPn1Tyr1ZL0ygloRuBdLOf5x3xT9+aOj5AQCqgsCmiHtgNZ9S8HC34OAytzLBAEdg1S4/LIZ+mS9MoRaEWiL5accsWGDgOqCgGbIL9t97yz8NgioyE8vl//if0RARyAVLj9tRj5//RPWKzbUikC77fkZw+U2CKguCGiGtBuK+8LPUaA9CKjEr350+fHdKBDQIUiFS/d7lh+2A6iVCRDQAQioLghofvQDFL/kdAELBFTiV//93/0GAXVAKvxwztoQasUPo+VDEFBdEND86HXiVz9CQHsQUB8IqANS4YfftUOoFS/NqUjQgoDqgoDmRz9AgYDaIKA+EFAHpMLLff3CXlUbasVDeTVqSmUAAqoLApoftoByumoPAuoDAXVAKnzcVy8Mag2gVjz8kovGjkFAdUFA84MRUBkE1AcC6oBUeLivXVipDKFWJvgp5WKDgOqCgOYHx4DKIKA+EFAHpEKmvGkBe1WGUCsTcBbSAARUFwQ0P+yz4NlZ1oOA+kBAHZAKkV/9iAEtB2plCq7DZIOA6oKAZoh1HVCW/R4E1AcC6oBUSOCfEtTKFGyEbBBQXRDQDOFOSCIIqA8E1AGpELj7J7tUXKgVl36V8jM2QhYIqC4IaIZwL3gRBNQHAuqAVLhw/rsMtSLQ3oWPuxYMQEB1QUBz5GeXcqG/+yc7PywQUB8IqANS4fIz9r+LUCsCd/EsRz7vqxY2QhYIqC4IaJb89FLBeIUNAuoDAXVAKhzKE+Bb2KtqQa1I/OpHbIRcEFBdENA8+SVbCQcE1AcC6oBUOLRGwaplBLUiUw2DcBDYAARUFwQU9gICCsEgFRAKtQKhIKC6IKCwFxBQCAapgFCoFQgFAdUFAYW9gIBCMEgFhEKtQCgIqC4IKOwFBBSCQSogFGoFQkFAdUFAYS8goBAMUgGhUCsQCgKqCwIKewEBhWCQCgiFWoFQEFBdEFDYCwgoBINUQCjUCoSCgOqCgMJeQEAhGKQCQqFWIBQEVJeMBBRgGmoFgqFWIBRqBZTZ2J52S0YC6nn99VWjd43vqZLEKPShM0mMQh9bJrEF1NPknBNmmnNWrSUVnhYHm0MkcTFhzaiVFM6Z5LvAQXIENBAdAb1evu0f3nkX8mwEAhrMWZf9/qGnyTknzDTnrFqkIoWDJTFhzaiVFM6ZBAFVRkVAPz91Avpc32r461/MPhuDgAZz1mW/f+hpcs4JM805qxapSOFgSUxYM2olhXMmQUCV0RCzu3+2AvpSPfr0/vLNDzPPHBDQYM667PcPPU3OOWGmOWfVIhUpHCyJCWtGraRwziQIqDIKYnZXylZA26HQ+0sfpp+5IKDBnHXZ7x96mpxzwkxzzqpFKlI4WBIT1oxaSeGcSRBQZZaL2fPl8nt/2Qjotd/b/m76mQsCGsxZl/3+oafJOSfMNOesWqQihYMlMWHNqJUUzpkEAVVmsZh9en/59svHRkCf293rL6VtTj1zQUCDOeuy3z/0NDnnhJnmnFWLVKRwsCQmrBm1ksI5kyCgyiwX0D/54dYK6P2/zeDm9fLV91PPhI4Q0GDOuuz3Dz1Nzjlhpjln1SIVKRwsiQlrRq2kcM4kCKgyKmfBWwLanIz06X2lnN5n7V+3QECDOeuy3z/0NDnnhJnmnFWLVKRwsCQmrBm1ksI5kyCgyqgKaH85plIyp561f90WULMml1V7hw2wBfTRWSBzLKl4dBTIHGoFQkFAlVlNQC8fpp4JnWwwAvr5L76v0/bXzW9fDOGcY0mTMALq4WBJjEIfjIB6IIkLI6AyJHFhBHTHPHYE1GYDAX2u/vDzu3vQ3kCfxTSrJTEKfZx12e8fepqcc8JMc86qRSpSOFgSE9aMWknhnEkQUGUeewyozeoCelfg8g9/+uP7Py/txfCbF4M456Z8EgTUw8GSGIU+EFAPJHFBQGVI4oKA7hhtAe3OdP/6F1PPhE5WF9Dru8o9KzoBtV+c45yb8kkQUA8HS2IU+kBAPZDEBQGVIYkLArpjVAXUvtbn/cHUM5cNdsF3rvn5qT8KFQFdAALq4WBJjEIfCKgHkrggoDIkcUFAd4yugGZ+J6TGNe9xLQVGQBeAgHo4WBKj0AcC6oEkLgioDElcENAdoyugmd8LvnfNa38UAAK6AATUw8GSGIU+EFAPJHFBQGVI4oKA7hhdAb29VFc4ujtmNcQ49cxhUwH9/PThHqdKjYAuAAH1cLAkRqEPBNQDSVwQUBmSuCCgO0ZZQG/P9VXlu73t/mdjthLQavDTOggUAV0AAurhYEmMQh8IqAeSuCCgMiRxQUB3jLaA3q6lY74LeTZiKwH98vHuntd+FBYBXQAC6uFgSYxCHwioB5K4IKAyJHFBQHeMioCq8N3rmlzKf/7xj/7m/u8//fXl8rv/0L1Tv7gZZss/NsnektgCmkGcLcgmSTZBQpNYUpFDnA0giQO14oEkLqEbIQRUlVMJaA7sbYnbAgTUQzZJsgmCVPggiQO14oEkLgjoQ8hIQD2vK+6CX8g5d2ZOwi54DwdLYhT6YBe8B5K4sAtehiQu7ILfMQhoOOfclE+CgHo4WBKj0AcC6oEkLgioDElcENAdg4CGc85N+SQIqIeDJTEKfSCgHkjigoDKkMQFAd0xqgL65eOlozzNvHvenHP+6LPgF3LOTfkkCKiH3JMUuQSJxYQ1QypSOFgSE9aMWknhnEkQUGVWFdDPTwMBffh1QBfiSRK3LTdyH1GdnHXZ7x96mpxzwkzjEVCNqtUIEosJa4ZUVET+zjjYNDFhzR5bK3Gz6GBzaHdJEFBl1tkF/3L5qry45qf39k2PHn8npIWsJ6BFXCdnXfb7h54m55ww04hJIgtuf5Nk/wIa+RPBs2I5td6YsGYIaArnTIKAKrOKgN4ls7ow/dXe357BveDHFBoDjxpjSQhoAAhoEh4Bjau41YJEY8KaJUtFNtqn8htBZ8Wy1+M1TFiz/ddKLJkniQQB3TGrCOhzM8j50t8gqbTR7o6c4mGgjxBQhdVzEdmJWStINGKSSM4joBntzFT42YSAZi8V+QjobofLTViz1FrJZw7FIidBQOdBQJVZQ0Cvl2aM8/kr6y6XrZXetVQ8CnR7AY3dCq8poFGdqJxXssNlv3/oaXIKAVX52YSArimgOtqXyy9bBHRdAV2+6o/FlySmjxUPHIkEAd0xKwjol4+Nan5++vrnT+157/dXm4HP6+Ur6e7rexXQW1wvRnqx6iR82T3rst8/9DRZdXxAp1YUkmgJaMRvJzFIJLsQ0EgfWPf3ZFTNrZkEAZVeVfqJEFVxvp9NuYzFHn8jhICqsoKAdgOgn95f+vPe7wLa7I//9L4T0IvFQwR0+cJfdP+EYaQXC+vf1CAnWPb7h54mmY8PqAio3s+mUrYCi0YKEgsCGpnkprNiifhCEyocHiSfYjFhzZYIqMZPhJjJm72A7vXHCgL6GFYQ0Gfrsp/Vo+qF9hwkv4CaNbkIrxXVP8WyjptOlvVSDP6T3MnCr5I5toBGfVBlsmhM3aVl0gTRSCI8OhSWVER9Tm3qLp7V9edVViwanVS1e8xiWVAry1cLhfXvkl5Uqlajk2PWSAsCqoy+gPZnubcHe375eH/FFlDxNPjHjIDGDDJMjmot2plZxPVx1h+f/UNPkxUPjtU5YU1hkDr2mI+5sdigTFKQWHYyAqp0RM3S9Yq1YlkwSN11Eraum0xSDw4HhBGTRLKTEdBbxF6EyZ1foZ14j1zOZ9z+0AeXI6DK6AuocI5Red67OAJq8ygBDd99Mb0pX7IzMzLJWZf9/qGnie/YBJUdVCratzyJuoDuyim2kAqdI2oWH9Ld/rcIsxN/kq6XZQJaVUrIccNikkj2IqD1gyJojotx+s8EzeeVj0aN6OOsGyEEVBV1Ae1PNup5uXzzg3gMqM3DBHTZwGMhPJrCSC8ioAEsGAFFQIVOxk+mOpWCxLIfAQ0d6vPFUdqh0T5YMO44WDsVsz/F5vYgFE0fXQ2K0cQkkexKQNtjbWd+vYhxRs3nJHTFo3QR0AAQUGXUBfTzk7uDvRHQ7iz4fC7DNPjvHKsLaGgfK+49jGQnAqo1PrBwt6qygC4oluFHa6coJrqVgsSyIwG9WSN901NZjKP1e7J/tFxA22eToeZFq+gG6oqieRaWJJKdCWi3CNWFI1ukGMdtmCagy1f97UwN7AMBRUAVUBdQSS9LAbWvAyrei/NxAhq6pdhAQMM6QUA9TdYV0MVXylIT0Hp7123uJis47Hz8xiWaPbXO21KQWPYloKNxTN+GWYwT+cs24MjlYn6MazJJ/6zocfMFHkM9KDoEtH/eLkLCm744agIaMwY6kWTZAXzvgIIAACAASURBVGnzv3FCkkSCgO4YdQHt9bLf6f5cPsjvTkiW9jkrY8k11judAwENIAMBbeoioDeVa8b6BfTWOWi9vVssoO0Yzk0eBZGCxLIrAb1Zqnar3SI8jtoODfvp3AWippNYr9gFlJJk9FkEdPhSe75X4HTxdOIJMn3giNiNVDWTSQIHQVc8hjoSBHTHqAuopZcv3QXpy4M+87sX/HBj47wXtnouvE9kjPSiooAu/BkcybkEtH20VECL4UtxScZVa49mSUeQxVyR1Dt0JwWJZW8CWj/v9q3KJ4mIcaYWZ2HKh+qNLX3pejP1bspVJBBQkdBfcbLdN/vxAwdBusH6QYV049yRtRK4nydChScQk0SCgO4YbQHthz0r1Xx3609LermUb91fFPfAP1ZAB0MczeMUAR3v8oreYrmfiNtTFmGgYpJITimgyWerDiXR2untO/RKSuL7002sRQLqfVsKEssuBbR6bWK4T4wzuWvF7SQuia9eZpIEvYuAyiRd3m3BHGqvNuCuaGYFtD0wp+jeSagV4SNxtRK8F15MEgkCumO0BXRwDtK1ucZ8Myb63N8XSeCxAnq7WSrg+RkXsikfSW3KWmiw1hE3NinL/v6P68tFQG83rzDOJOk9ph2aaPdYeXqUksRu9hBQmY2kQvhNmi6g1ssI6DwmrFk2tSK8EVsr7ZqlkN8OTOL8xo7dCAX+TM+oVhDQx7CqgJaDn5dL/8LVslGHhwto82LhXcUHCWj3ec8h+kb8o+LTfudfSJDRsj/a7h3guL5FF6IXh7Rj4jjzebqPWO0Tf6wgoC4mrFlGUtFdnqco5HXCI/RGfhcBlXnYHIqvFWk1kjIKMhpKSaraAAMVk0SCgO6YFW7Fmch3r2tyEV4rpj8y87a31X0zU/2//LYJ6aT8dNXLgiSFTXCShxCWxBbQqO6rbz+YFglxnI/5JutMkKi3pSQrVe3023urFatY4msl5u3wWukrb8NZNN1JYO3GdpJNseyyVqLeXjPJaJWZthEq/ze1zs2mVoI3QgioKgiolwXLfuF/O8ZuFm2x7AwIqP3UWiGKRhq8oSia3xohVuvrY/JtBNQBqdBLgoBWUCvrJWl/pjcbtN2vWBBQZTISUM/rG++Cn3h7vZ2Z2vth0pNEsptd8KNXulNEpbfFOBo7M2PnELvgXUxYs0PtVk1OolIr7II/Ra2sniT8lIhI2AW/YxBQLzsT0LnjbQ6w7PcPPU0yP5oOAV2OCWu2e6lQWZy3qJWMi8WENUuslS3mUD4/VhSSFDnXCgL6GBBQLwjoPKcR0IfUSj5JpCCx7EFA85EKBHQ5JqzZ7mtlJwIamiSWhwnoLy8tf46AJqIsoPVp73eaa30Oz3vfw1nwE28joA4IqOftfQuo874UJBYE1PP+GZLEgoDK72cuoPutlWgB/fs/u9j89t8ioCkoC+jnp4GADq/8mfl1QGffR0Ad9iCg+WwoENDlmLBmu5eKgyWJ5QACGrQQ5TOH8kkSy0ME9Fc/ulx+3Pnmz8YGioAGoiygn97btzka3vso6zshSayyyJmQRjPvn3XZ7x96mux79YyABmDCmiGgeSWJBQGV36dWXB4ioD+9/M7fWcL5659YOoqAhqMsoFd7D/vw7u9Z3wte5FgCunupOLyAZpxEChILAup5/wxJYkFA5fepFZdHCOivf/JbfzXY5/6rHw2EFAENRFlAX/o7wZc22u17fzd+5oKABneCgHqanGH1nE/VRoKAet4/Q5JYEFD5fWrF5REC+vd/NvDN0kgH++AR0ECUBfT5q++tJ+3O9pfSPYfPXBDQ4E4QUE+TM6ye86naSBBQz/tnSBILAiq/T624IKA7RldAPz99/fOn9kz3Lx/boc7r5avvh8+EzyKgwZ0goJ4mZ1g951O1kSCgnvfPkCQWBFR+n1pxYRf8jtEV0E/vL/2Z7nfl/LZ9uRJQ61n71y0Q0OBOEFBPkzOsnvOp2kgQUM/7Z0gSCwIqv0+tuDzkJKSfcRKSCroCem2uv1Ttbm/POqqVc/is/eu2gJo1uQivFTOfsd4vvG0jOklvFNLJbJugJBljC2jM57KZQ0frJGcsqYj5WD4T92Cd5MxKtaKy1t7ZbD5Brfym3QdvX4bpp1yGKRFdAW0P7/zy8fJhIKCXD8NnwmczHgEt7xl+//9lv/nqB4WZbDTXSQ0joJ4mjxsfUJlFuY1UFPeqr5j/+gH4aqX8K+F/wIQ1YwQ0qJPCanGfCQtWLH1X8iousoQmiiW8EzmIAyOgeSWJhQvR75iVbsVZnukeMAJqk5+AdmvW5r+LFrnJTTkCGgACmtRJepLOKQaeYrcqfO9IyLVSLxTV/4IwYc0Q0JBO2snfNE4U0HYV2c5IKUnMLC6Rk7Sr0CIo1sMFtF186t9Yy2sldQ7trGpjeYyA/sa6FefoeFAENJyVBPTl8s0PAceA2uQooIMNbPL4QLuSL7ztEdAAENCkTorUYrEHxyaqNlgrPAJq/ZGQnkzYH0NAQzppWhXtMHRarfQNazv0JCmaHUlB+KZJ0fpcyLi8FERgvRHQVpfryFKc8PGLurtsqjatVo4loBMgoIGsK6Ddee9f/2L4TPhIhgI6bp/+O7jofrMjoC4mqNXxBdSpkJQkdbn14/bJVWu3mazaQKlwJkkxHkF1FdTt2gT9rf0IaPF4AW1/IafWyqi1X7S6PzPfzZyA3lppnsopBRFYcxd8a6BlXClO2K6ITrrTtkHOhiclyagBAoqAarCigNpX/nSeuRxVQEfNkgT0NtQBBNTT5HHHavX21Bxrkbgzc+hcKUm6LXy7wzJ19Ga2/WDwcv671TOn6BH7bLN3WjTCzP6divV2qw6R4oRtha1O0jblzcELS5L0zRo3XC6gs6LV/UDqvoD0OyNw7tgLXfsrf3qSCKxVK02rxQJa9CqbPAgyXJJSkjT63z1BQBFQBVQFtN/N/lw+yPxOSDGHJNUfUFk9J/Ux3GCnHqo1fGpmPzDPMQR0ZENSnKDZbHWUWiutedX/TUoy3lcmJIkv/bkXhSP8+t9cvWnMxm934zb7hdvtbo8JC7yqVFjtpTixBZc2h/o9KwuS9M3q7jSmSegqrv+rwu+M8LlTtJVyG4lWcYxa6b5b/W/ywQDdYnhL/4ltH4WbfGjPAClJLAjojtE+C74e3Pz8VB7mmfe94KPXq7dXaS2atCm3tz5Be6Tapt25TClBut059SMz0SqUQwho3aqfrFKcbX+stENSGknGVRtRcDN/1O24/wv26FzT+DVw72vTquifzQ05CqRJRfzSLMVRqJX4WSQlie5EWMMlXAEh+jd2MwZaWH8tZkn2VpWZ+qM9DxTQkLX2oIm0DYpJUi+VQpKgX8ddoiI1Sb9OKPwnrEXiO7sxLlxYEgRUGfUL0Zejm+3xni+X0jnvL1ZaOnzmsKmAJm2FXwuX6E76X6IpHdQraHE7EfLpzgy8E8AShhB8J5ZMfzrtZ3CagMZMYq/jxM9naRZpeF9KkoUV6wsy7qofu5X/xqvK3zZhH0oU0MBIg08Uo88l18qymWQL+y3mfB8hid2tzq+VkAHdQZlqSLkJa7bRjxWlpVkhyVo/VoKPSrh1+zmEJNF4rpgwXjCL6aU0LAkCqozyMaDX5roEzU725/6+SM6zMSsLqMJWWPzNF4uJ8TtvkO5XZG+V4TQLpm87UQ+UFqPXC9HlPGvm7gCv0WkC3aF9w+cmKHaggLpaFIkkoNGdvHaHpPUDB9Gd2B6R3IlK1Sr88sruTkgaPycdb0rp5DX5rw+TdN20CpqcZKEKWwt+MfFjV/rYRJL4KCas2Xa1orAQddOz+3DKTwRrpgxXyVFJxmWmsq6Nx3vCmjTX2sWjXz03I0JhSRBQZbRPQvrysXTMbh/71bLR8bMR25+EFMuWt4ebpAnSrABSN1zNaqfotxHNeqh7Yi+3hTio0ia52Ruc5pXhhrD/a/a2sn7VBOUNEVA39KM3FF2OtFEt67ir1CSZVe1CTFizxN2q0ZhlPyUrNp0wk+gksc+PStmFr5bEhDXbrlaW8/rarbTTV063ohtRSN+EVNNk9PMrJYknnk+LhVdf7e1McyBH0XUjfXy84bsFHzCMgCqz0lnwCXz3uiaXVXuPwDw6QEeZpCivLPfa/FMEfKhoHe/+qNe916J9XfqI741BknlsAQ36QMj3SY+zBdkkySZIaBJLKnKIswEkcaBWPOSTxN0ytBuX12ajZG0+mgdFt2bv37W3RmFbsjGhGyEEVBUEdGPyWfbTkhTN8p+6nKcniRbQdeNsQTZJsgmCVPggiQO14iGrJOPdTa/9RqajH/Ton3XbH53NEAL6EDISUM/r7IJ3yGmPkEInK58FH41R6ONgSYxCHwfdBb8ckriwC17mLEli9udzGaYdg4CGc85N+SQIqIeDJTEKfSCgHkjigoDKkMQFAd0xCGg459yUT4KAejhYEqPQBwLqgSQuCKgMSVwQ0B2jLqAv1pnu9Snxd5orf3IW/P6WuGkQUA8HS2IU+kBAPZDEBQGVIYkLArpjlAX081NtnOWNkPpnjYA+9DqgCn2cc1M+CQLq4WBJjEIfCKgHkrggoDIkcUFAd4yugH75WKlne7ejT+/tmx7ldCekJM65KZ8EAfVwsCRGoQ8E1ANJXBBQGZK4IKA7RldAr83QZ3O/96u9vz23e8HHc85N+SQIqIeDJTEKfSCgHkjigoDKkMQFAd0xugL63IxuNjeDf6mVs+ba35FTPAwUAQ3mrMt+/9DT5JwTZppzVi1SkcLBkpiwZtRKCudMgoAqoy2g7+wHz/V4aPtSs+v9RT4KFAEN5qzLfv/Q0+ScE2aac1YtUpHCwZKYsGbUSgrnTIKAKrPOZZjq3e2fn77++VN73nszKHrr99OPQECDOeuy3z/0NDnnhJnmnFWLVKRwsCQmrBm1ksI5kyCgyqwjoNf2XKT+vPe7gDb74z+97wT0YoGABnPWZb9/6GlyzgkzzTmrFqlI4WBJTFgzaiWFcyZBQJVZRUA/P1W726/N9Zeqne/tOUh+ATVrclm1d9gAW0AfnQUyx5KKR0eBzKFWIBQEVJk1BPTumtVRnu3Bnl8+Xj4MBFQ8DZ4R0GDO+uOzf+hpcs4JM805q5ZRrRQOlsSENaNWUjhnEgRUmRUE9K6ao4M8y1OSxBFQGwQ0mLMu+/1DT5NzTphpzlm1SEUKB0tiwppRKymcMwkCqoy+gJa3PxqNcL5cvvlBPAbUBgEN5qzLfv/Q0+ScE2aac1YtUpHCwZKYsGbUSgrnTIKAKqMuoJ/euye5NwLanQXPZZiWcdZlv3/oaXLOCTPNOasWqUjhYElMWDNqJYVzJkFAldEWUMk/KwG1rwMq3osTAQ3mrMt+/9DT5JwTZppzVi1SkcLBkpiwZtRKCudMgoAqoyygd//shjf7ne7P5QPuhFRhFPo467LfP/Q0OeeEmeacVYtUpHCwJCasGbWSwjmTIKDK6Apoe/57TTvU+fmpHBTlXvAVRqGPsy77/UNPk3NOmGnOWbVIRQoHS2LCmlErKZwzCQKqjK6Avgz2v99VsxzrbI/+fLmUBnp/UdwDj4CGc9Zlv3/oaXLOCTPNOasWqUjhYElMWDNqJYVzJkFAlVEV0PIE+JbSOa/W41u57727L5IAAhrMWZf9/qGnyTknzDTnrFqkIoWDJTFhzaiVFM6ZBAFVRlVAu3tvWjeAv1gXZbpaNuqAgAZz1mW/f+hpcs4JM805qxapSOFgSUxYM2olhXMmQUCVWede8Cl897oml1V7j8A8OkDH3pLYAppBnC3IJkk2QUKTWFKRQ5wNIIkDteKBJC6hGyEEVBUEdGP2tsRtAQLqIZsk2QRBKnyQxIFa8UASFwT0IWQkoJ7X2QXvcNa9H/1DT5NzTphpzlm17FZN4WBJTFgzaiWFcyZBQJVBQMM556Z8EgTUw8GSGIU+EFAPJHFBQGVI4oKA7hgENJxzbsonQUA9HCyJUegDAfVAEhcEVIYkLgjojtlUQDkLfn9L3DQIqIeDJTEKfSCgHkjigoDKkMQFAd0xWwoo1wG97W+JmwYB9XCwJEahDwTUA0lcEFAZkrggoDtmQwHlTkglRqGPsy77/UNPk3NOmGnOWbVIRQoHS2LCmlErKZwzCQKqzHYCyr3gK4xCH2dd9vuHnibnnDDTnLNqkYoUDpbEhDWjVlI4ZxIEVJntBPTa7nt/lg8DRUCDOeuy3z/0NDnnhJnmnFWLVKRwsCQmrBm1ksI5kyCgymwnoM/trvcX+SjQVRf+P/1P/vAP//QP/7D/Z/Bk9uX6vX93yk35JAioh4MlMQp9IKAeSOKCgMqQxAUB3TGbCeiXj+3A5/Xy1fdCgzUX/j/9w//0X/zB/f+6fwZPZl+u3/tv/+2/W55kd0vcNAioh4MlMQp9IKAeSOKCgMqQxAUB3TFbCui39aNP7zsBvVisuPD/6R/+wX/2X/3nC/kXf/Df/Nv/Y3GU3S1x0yCgHg6WxCj0gYB6IIkLAipDEhcEdMdsJqDtOUh+ATWr8a/+u3+pIKD/8r/+V//7ehlhDltAH50FMseSikdHgcyhViAUBFSZhwioeBo8u+CDOeuPz/6hp8k5J8w0jIDKHGwOkcTFhDWjVlI4ZxIEVJnHjoDacBJSMGdd9vuHnibnnDDTIKAyB5tDJHExYc2olRTOmQQBVeaxx4DacBmmYM667PcPPU3OOWGmOWfVIhUpHCyJCWtGraRwziQIqDIPOQtevgwTwDTUCgRDrUAo1AqEgoCq8pDrgIr34nx0YUH2UCsQDLUCoVAroMyKJnUo8rkTEgAAAACcgnzuBQ8AAAAAp2A7Ab29XEoDvfunuAceAAAAAM7BhgJ6e66vOC+eggQAAAAAJ2FLAb1dS//kAFAAAACAU7OpgAIAAAAAIKAAAAAAsCkIKAAAAABsSj4C+ugrx0L2UCsQDLUCoVAroMzG9rRbMhJQz+sHu+esUejjVWWuGYU+uBe8h4MlMQp9cC94DyRx4V7wMiRx4V7wO0ZHQK/1Nebrh/aZ7lPPRpxk4TcKfSCgniYHq5V8khiFPhBQDyRxQUBlSOKCgO4YFZVpb3J0G1/rc+rZmJMs/EahDwTU0+RgtZJPEqPQBwLqgSQuCKgMSVwQ0B2joTJ3/2wFdHi3o6lnDidZ+I1CHwiop8nBaiWfJEahDwTUA0lcEFAZkrggoDtGQWXuStkK6PB+71PPXE6y8BuFPhBQT5OD1Uo+SYxCHwioB5K4IKAyJHFBQHfMcpV5vlx+7y8bAb32e9vfTT9zOcnCbxT6QEA9TQ5WK/kkMQp9IKAeSOKCgMqQxAUB3TGLVebT+8u3Xz42Avrc7l5/KW1z6pnLSRZ+o9AHAuppcrBaySeJUegDAfVAEhcEVIYkLgjojlkuoH/yw60V0Pt/m8HN6+Wr76eeCR2dZOE3Cn0goJ4mB6uVfJIYhT4QUA8kcUFAZUjigoDuGBWVsQS0ORnp0/tKOb3P2r9ucZKF3yj0gYB6mhysVvJJYhT6QEA9kMQFAZUhiQsCumNUBbS/HFMpmVPP2r9uC6iBUC6PDvAIbAF9dBbIHEsqHh0FModagVAQUGVWE9DLh6lnQicn+fVpFPpoRkA//0Up8veJ398GoLwiluc6q+skYQRU5mBJjEIfjIB6IIkLI6AyJHFhBHTHPHYE1OYkC79R6KMR0OdqOj6/u0/3ZtJ+fnp3f0G+zuo6SRBQmYMlMQp9IKAeSOKCgMqQxAUB3TGPPQbU5iQLv1HooxLQu9GX0/HTH9//eWmc89q9slUSBFTmYEmMQh8IqAeSuCCgMiRxQUB3jLaAdme6f/2LqWdCJydZ+I1CH5WAXt/1pvliD3oioAsxCn0cLIlR6AMB9UASFwRUhiQuCOiOURVQ+1qf9wdTz1xOsvAbhT6aXfCdaX5+sg+qZRf8QoxCHwdLYhT6QEA9kMQFAZUhiQsCumN0BZQ7Ic1iFPoYCuh96tvK+SIe4LBWEgRU5mBJjEIfCKgHkrggoDIkcUFAd4yugHIv+FmMQh/jEdDbtT+o4UWeumslQUBlDpbEKPSBgHogiQsCKkMSFwR0x+gK6F1/ykd3x6zG5KaeOZxk4TcKfTgC+vnpw33qlpP3OXT8M6NJgoD6MAp95FO1CKgMSVwQUBmSuCCgO0ZZQG/P9VXlu73t/mdjTrLwG4U+bAGtBj+7g0BfQi8CqpUEAZU5WBKj0AcC6oEkLgioDElcENAdoy2gt2vpmO9Cno04ycJvFPqwBfTLx7t7XptB5dAT4PWSIKAyB0tiFPpAQD2QxAUBlSGJCwK6Y1QEVIXvXtfErNp7BCpBLtW///hHf3P/95/++nL53X+oX/9/6zHm/3m7JCqEJbEFNIM4W5BNkmyChCaxpCKHOBtAEgdqxQNJXEI3QgioKgjoxigK6EKymSQIqI9skmQTBKnwQRIHasUDSVwQ0IeQkYB6Xj/YUL9R6ONVZa4ZhT7YBe/hYEmMQh/sgvdAEhd2wcuQxIVd8DsGAQ0nn005AipzsFpZMUmRS5BYTFgzpCKFgyUxYc2olRTOmQQBVQYBDQcBdUBAPeSepIgz0PWCxGLCmiEVKRwsiQlrRq2kcM4kCKgyqgL65eOlozwvu3venKTNWfAIqIQJaoWAJiEmKSKHQFcLEo0Ja4ZUpHCwJCasGbWSwjmTIKDKrCqgn58GAsp1QG8IqIQJaoWAJuER0DgDXS1INCasWbJUHP3YhElURsvzmSYmrBkCmsI5kyCgyqyzC/7lUt2Q59P7wU3KuRPSDQGVMEGtENAkEFAZBNQFAZXJfQ7FYhT6OGcSBFSZVQT0LpnVhemv9v527gVfYRT6QEA9TQ5WKwioiwlrlioVu5WtVU9Y2+nxGias2QF+rGgkiSz93Ks2FhPUCgFVZhUBfW4GOV/6GySVNtrdkVM8DPQkUmEU+kBAPU0OVisIqIsJa5YsoHuVLQTUxYQ1O4KAKsyhyNmce9XGYoJaIaDKrCGg10szxvn8lXVnyNZK71oqHgV6EqkwCn14BDSf9WEkJqhVsoDqjGodanwAAV1TtvIZS1JJgoDmPl10qhYBnQcBVWYFAf3ysVHNz09f//ypPe/9/moz8Hm9fCXdsfwBUvGIDYUYJBKfgOayPozFBLVKF9BsVs9KKrw8SRH5heQgcSCgkUniWDPJTlcsJqzZgwVUY72is4aL6gUBRUAVWEFAuwHQT+8v/XnvdwFt9sd/et8J6MUiauGPHcERyyu2k8wFdLfbidMIqErVaiWJkhMxSCQ7EVCFoeGMBDQbvYlkHwKqsRtB4eekUtVqCKhK1UaCgO6YFQT02brsZ/WoeqE9B8kvoCaCovrfQlQ6eQgX6cVir98mEFtAoz6oMmE0OsmnaqseigPXiyUVUZ9TmroaBacxe7Ip/Zw5QK3ks2I5dqkYBFQZfQHtz3JvD/b88vH+ii2g4mnwex0BfcQBhoyAyqw6PpDJCKhK1RaD/6QFieVEI6DZjDvmkySS04yAKs2hfEZAd1orjIA+Bn0BFc4xKs97F0dAbXYqoA/ZTngE9NgnliCgSZ1MCWhwT1KQWBDQHSeJ6UZMEslOBDRq8opxtHZ8I6ALMUGtEFBl1AW0P9mo5+XyzQ/iMaA2sQK6fJFDQBeDgMYk0RLQ5RuKTkADe5KCxLIXAT2WVGip8B4PGDZhzaiVtpOYXtY8LjYOBHTHqAvo5yd3B3sjoN1Z8Msvw1TU/4TXuvF0orEp3347gYDKZD4+oPWzSU9AQ7uSgsSyGwG9a/myYxOykgqlE0siVlFikkgQ0MgkxdKtYTublycJ7sKXJBIEdMeoC6ikl6WA2tcBFe/FmSCg1ULXLnjTdW88neQioHFBfAK6fH0YCQIak0RNQBePVFgCGtSVFCSW/QhohG2JcY4ooOXadm/D5Sas2SEEVOVn0y0iDAKKgCqgLqC9XvY73Z/LB6p3Qup2IVbrxaJ20WL43gDj6yTih6OKVEhBENAQlghoHhuKLAU0qC8pSCw7EtBb8BQW42QloCq7VZ1H0Uki2Y2AFuFDj2IczZ8Ii3823SI0FgFFQBVQF1BLL1+6C9KXB32q3gu+EJ8WRb1GEJYh4+skYtfFqgIatZ3wCmjM2QJikkh2I6Axk1eMo7Epj51D/qqN6GV++QnoSwoSy74EdIlsaWmfjoBq7FZtH+1ruNyENVs+Wr6sVrQE1NeTO9d8SZxOJnQUAUVAFdAW0H7Ys1LNd7f+tKSXS/nW/UVxD/wiAe1fLzyrXDPRicdZI5Jo2E3MdsIvoBG9iEki2ZGAKuyg0hl3XPgbYXpjE5VEfhYaJJadCWjYBBbjqGmfyi/biIpDQGXW/bGiJ6BuV/IIrS9J/5miHsxpnwk9I6AIqALaAjo4B+naXGO+GRN97u+LJKAioN63zVyrAAudPBp1+d6PdnGf72NKQMNNS0wSyX4E9Ba+HRbjTI1eCpNc5eJHMwIa1k34HoTCH1AKEsveBDRoqRbjdOuEogj5cTt36s/CsdgmTEg3AdMkNUkk+xLQsFWLGEdrtNwJUo3MesZjvEkGz4ffb/z29GEJi0aFI0FAd8yqAloOfl4u/QtXy0YdHiyg9SuTG43pJPWRqP32wrPdkYJYH2kPap1kUkCrR24fYZMkll0JqMamXOxBWNumXPwosmrFMo1U4e5pX3pi/UlBYtmdgFbPC/8zb5xxwc0s0DM7eJ0ZIq8gZpLcCie920nANNnT8RomrJlKrVizyTeFxDhTP2yTknSLcOefiQI68/bsWOywSj29i0kiQUB3zAq34kzku9cIiti3TXQnM39CaFY97Dfi5WO3FymI0+qtmP7rl7Ak3WtFcJKHEJbEFtCo7vtvXs8Wz5vTcdp2Vg/Fazu7A4ulEB5NRAupWvtZUhKhGyHe3mrFKpbUWmmf13O5WZrSFud+rZCcpOhWLvVDt6uQJEXXz6v4bUKSzH8qsp5O9QAAIABJREFUm2LZuFZem7VDu14IilO0n5OqQ2NxloIGVm3M21Krulonaz+bWgneCCGgqiCgiX8isJNEAX2zFlxh2Z0T0PaFXoQPIBUKAvo6miNFt0mejWPLY9FvwIvxu4FBxrNVnEMhVVsMgiVtJwLe3lutKEpF0W9GF2/KPe4YlKQpmMJXcUFJirby5G8TlGTWR7Mplu0F9LUZdQhf4Vo/Z4UfP4m1Mvf2RgI6XDuJW7JsagUBfQwZCajn9S13wU+/rZJEChK992NmF/zwlaj9MJHsbBd887Q97qreKxk9i9rjnKx9oWm1UrSHaKWcOjfopbA6S0ky97YUJJZd7oJvXmzLZOni3OwbTU4y8XZkEvHdsFoZHRDgfEBMEsnudsEP3xGP7BTjDHdTO8+yqRWFJMHr2kjYBb9jENDwTnYnoIM3DrDs9w89TQKP62sP0F9whNTc4XSBtTI45DK9aq2jAhHQikSpmDsWL5NNuVKS5Kq1HyOgHhLmUNH+ru3e2a5WYkt/xWkSCQK6YxDQ8E72KqAxSSLZpYDehpvNR27KBy/urWojQUA9byOgLjsQ0LVqpdvBIr29XhIENAQEVBllAa1Pe7/TXOtzeN579mfBT7+dt4DqrA8j2YOAbrF6XqdW8kkiBYnlNAKaz6Z8rVqxf74hoB62+7GST9WeYCOEgKqiLKCfnwYCOrzy53bXAc1YKqQgCGgICOjjkkhBYkFAPe/vr2oR0NvZagUBrZAE9Nc/ufwYAU1EWUA/vbdvczS899EWd0Lyvm/iO0FA50FAPe8joA4IqOf9/a3hupfEC45LSWJBQOX3z5AklkcL6G9+9aPf+isENA1lAb3ae9iHd39f817w8++b+E5UNuXO+1IQBDSEwwtoPlW7+1pBKkI6QUArqJW8ksTycAH9zc8uv/23CGgSygL60t8JvrTRbt/7u/Ezl+wW/nwEdPx+koCGJYkEAfW8f4aqjQQB9by/wyRF/T/5TqFSklgOIKBBC9EJaiU6SSyPF9Df/PQyGgNFQANRFtDnr763nrQ7219K9xw+cznJhkIKgoCGgIA+LokUJBYE1PP+DpPYt2zNVypMWDMENK8ksTxCQP/+zy5jfoyAJqAroJ+fvv75U3um+5eP7VDn9fLV98NnwmdPsqGQgiCgISCgj0siBYkFAfW8f4YksSCg8vvUiksmAjrYC4+ABqIroJ/eX/oz3e/K+W37ciWg1rP2r1ucZEMhBUFAQ0BAH5dEChILAup5/wxJYkFA5fepFZcMdsE7IKCB6Arotbn+UrW7vT3rqFbO4bP2r9sCaiIoFr6/804uKX8oKEnG2AIa87n9zubMO8kZSypiPpbPxD1YJzmzUq0ETZh85lA+neQMAqqMroC2h3d++Xj5MBDQy4fhM+GzuiMV2f76lIIcbgR0NssQE9SKEdDHJZGCxMIIqOf9MySJhRFQ+X1qxYUR0B2z0q04yzPdA0ZAbU6y8EtBjiaghXB16inCkiCgj0siBYnF92NljVpBQDNLEgsCKr9PrbggoDtmJQF9uXzzQ8AxoDYnWfilIAhoCAjo45JIQWLx1ErkcHlgEgQ0rySxIKDy+9SKCwK6Y9YV0O68969/MXwmfGTVhb8wCZ2oLHLjER4pSOzXURFQcZLEsqVUZC2gzm+EY20opCCxeGsl6vdKYBIENK8ksSCg8vvUigsCumNWFFD7yp/OMxflhb/aqhXdM5PUyc0azbs/SErSZKku2lwkC2jdx62WuyJJQActxFuY3KIHL70zJ6oXE9QqcwEd/UY41iZLChKLT0BvzcQLq7zAJDkL6MF+rGxYLJGYsGYIaEgn21VtLAjojlEV0H43+3P54IF3Qqra2JiUThrray+6nCqgt9r3ag2VtS+gh2ZgsYqSLKC9kfsEtIlYhPXpF9CYcS0T1GotAe3m71ScgKk7aHKwTZYUROXHSvuXBr8XpxCTuCCgYUmGPxalJPMzeUsBXeGH7U4EtF5FPS7JhgIaeQQXArpjtM+Crwc3Pz+Vh3k+8F7wTnuzpJN2I5m0eg74o8GdNOO6abvgb0WrwROb+1YeG+Ftxm693U/PnNDvZYJarSagTbN2nDq5VmyLTUzSd1GlSUli/8a4JY/bjxpIQdofK6EHXEwKqJhKMlwxiUuaVOjIVtgvnukkgbtnLH9PStL+Mm5+bwpJggp/+FRKEovKGWuBQXIW0H4G3+q6Sf2JvTyJffurVVU4eI3SML9iCUFM4oCAKqN+IfpydLM93vPlUjrn/cVKS4fPHCIW/mjrk8oxvpNXoROFIPGdSAIa+nX6UVhRhQft6hHXfs1jHdfQ/DPn5I3uSn/F2u6ZoORpAhozTFcfJSHFCZ66HelJ2qksSkVAJ92A/c03bh8QZDBeX/gPHOn+0K2dfLdunH7YMsD4RkPRUumsLKCz/bYTdSJOdKmIC1HM56t6cZOEFFx7N/fCWyuzXXRZ2mdukuGPs5A/IevNlJkIf0AKIrDWjxVrFlUPhTjhnbTPkmplXC1SkoBOhn2l/YAbLeNCkuFPqwA8tdKOJ8gdJRYLAqqM8jGg1+aq8s1O9uf+vkjOszHehb//mX/rNojR9L/dWiWK7+TVXoZFswoNYv2wjRGkLshluGAlfZsZAfVsMtpDWbu1qvXRYvDfvpv+2zbvdxvN5qEJyhskoM6KK2bCFL7B3oTfGYmb8i6J5yOpVdv0WsTUSjvoYmtOb4fDidXVQ7vev9m/XeqxG7dcPNuGwvpP/Uf7DCYse4BUuMte0Ja8/seKs6Dg6uav4yCxJ/HVHxJmSHQfbdUOZnpMgmZ2u+/drPW39Cm74a2WivGEHdTT8IdAu24fFqwJyx1SK848iZq4he8nQkwnTZJ+URyMXkemSSn9US/Ja7hiuPy48cSQ/nWXb4iq3Xsn1bE7O4UkAgioMtonIX35WDpmt4/9atno+NmISano1muxK8WWtqiLW7/2isUq9FT9bH5odZvUJHMsR0BHq9rkSdI+srf5Mx/rZsb9n9dBBG+QmagmKG+IgBYuQX1PpE3rQ0gS34mQJLVq+3JLCmLaPm5RQWwlqodMhsXi/Zj1ZtEbbZdkntBRrVzm0PJiMcM0aSuWwceT1m+30Q8G+ws5Ky3rq0pveKdJ+/Wc94ZTzoTlDamV5XNZab3y2nV1S59DRmHzobSGc6dK/14xnMPW7w6pwmaiOA1Gz01QXgRUmZXOgk/gu9c1Mav2HoFKkItGJ8Ze/urViUa3KUmCWtkCmkGcLcgmSTZBQpNYUpFDnA0giQO14iGjJCnbnHJzpZ8kqBUCqgwCujEZCahGJyogoB6ySZJNEKTCB0kcqBUPJHFBQB9CRgLqeX3TW0hPsuW16SYRz4KPxij0se0VMPqHniYHq5V8khiFPvZwL/hojEIfJHHZwXVAozEKfZDEhcsw7RgENJx8NuUIqMzBaiWfJEahDwTUA0lcEFAZkrggoDsGAQ0nn005AipzsFrJJ4lR6AMB9UASFwRUhiQuCOiOURfQF+tM9/qU+DvNlT8Tz4LXiGUU+shnU46AyhysVvJJYhT6QEA9kMQFAZUhiQsCumOUBfTzU22c5Y2Q+meNgCZeB/RYhW4U+kBAPU0OViv5JDEKfSCgHkjigoDKkMQFAd0xugL65WOlnu3djj69t296pHcnpASMQh/5bMoRUJmD1Uo+SYxCHwioB5K4IKAyJHFBQHeMroBem6HP5n7vV3t/u+q94KMxCn3ksylHQGUOViv5JDEKfSCgHkjigoDKkMQFAd0xugL63IxuNjeDf6mVs+ba35FTPAz0JAu/UegDAfU0OVit5JPEKPSBgHogiQsCKkMSFwR0x2gL6Dv7wXM9Htq+1Ox6f5GPAj3Jwm8U+kBAPU0OViv5JDEKfSCgHkjigoDKkMQFAd0x61yGqd7d/vnp658/tee9N4Oit34//YiTLPxGoQ8E1NPkYLWSTxKj0AcC6oEkLgioDElcENAds46AXttzkfrz3u8C2uyP//S+E9CLxUkWfqPQBwLqaXKwWskniVHoAwH1QBIXBFSGJC4I6I5ZRUA/P1W726/N9Zeqne/tOUh+ATUQyuXRAR6BLaCPzgKZY0nFo6NA5lArEAoCqswaAnp3zeooz/Zgzy8fLx8GAiqeBn+SX59GoQ9GQD1NDlYr+SQxCn0wAuqBJC6MgMqQxIUR0B2zgoDeVXN0kGd5SpI4AmpzkoXfKPSBgHqaHKxW8kliFPpAQD2QxAUBlSGJCwK6Y/QFtLz90WiE8+XyzQ/iMaA2J1n4jUIfCKinycFqJZ8kRqEPBNQDSVwQUBmSuCCgO0ZdQD+9d09ybwS0OwueyzAtAwH1NDlYreSTxCj0gYB6IIkLAipDEhcEdMdoC6jkn5WA2tcBFe/FeZKF3yj0gYB6mhysVvJJYhT6QEA9kMQFAZUhiQsCumOUBfTun93wZr/T/bl8wJ2QKoxCHwiop8nBaiWfJEahDwTUA0lcEFAZkrggoDtGV0Db899r2qHOz0/loCj3gq8wCn0goJ4mB6uVfJIYhT4QUA8kcUFAZUjigoDuGF0BfRnsf7+rZjnW2R79+XIpDfT+orgH/iwLv1HoAwH1NDlYreSTxCj0gYB6IIkLAipDEhcEdMeoCmh5AnxL6ZxX6/Gt3Pfe3RdJ4CQLv1HoAwH1NDlYreSTxCj0gYB6IIkLAipDEhcEdMeoCmh3703rBvAX66JMV8tGHU6y8BuFPhBQT5OD1Uo+SYxCHwioB5K4IKAyJHFBQHfMOveCT+G71zUxq/YegUqQi0Yn2UySwCS2gGYQZwuySZJNkNAkllTkEGcDSOJArXggiUvoRggBVQUB3RgE1AUB9ZBNkmyCIBU+SOJArXggiQsC+hAyElDP6wcb6jcKfbAL3tPkYLWSTxKj0Ae74D2QxIVd8DIkcWEX/I5BQMPJZ1OOgMocrFbySWIU+kBAPZDEBQGVIYkLArpjENBw8tmUI6AyB6uVfJIYhT4QUA8kcUFAZUjigoDumE0FlLPgEVAJE9QKAU0in6pFQGVI4oKAypDEBQHdMVsKKNcBvSGgEiaoFQKaRD5Vi4DKkMQFAZUhiQsCumM2FFDuhFRiFPpAQD1NDlYr+SQxCn0goB5I4oKAypDEBQHdMdsJKPeCrzAKfSCgniYHq5V8khiFPhBQDyRxQUBlSOKCgO6Y7QT02u57f5YPAz3Jwm8U+kBAPU0OViv5JDEKfSCgHkjigoDKkMQFAd0x2wnoc7vr/UU+CvQkC79R6AMB9TQ5WK3kk8Qo9IGAeiCJCwIqQxIXBHTHbCagXz62A5/Xy1ffCw1OsvAbhT4QUE+Tg9VKPkmMQh8IqAeSuCCgMiRxQUB3zJYC+m396NP7TkAvFidZ+I1CHwiop8nBaiWfJEahDwTUA0lcEFAZkrggoDtmMwFtz0HyC6iBUC6PDvAIbAF9dBbIHEsqHh0FModagVAQUGUeIqDiafAn+fVpFPpgBNTT5GC1kk8So9AHI6AeSOLCCKgMSVwYAd0xjx0BtTnJwm8U+kBAPU0OViv5JDEKfSCgHkjigoDKkMQFAd0xjz0G1OYkC79R6AMB9TQ5WK3kk8Qo9IGAeiCJCwIqQxIXBHTHPOQsePkyTADTUCsQDLUCoVArEAoCqspDrgMq3ovz0YUF2UOtQDDUCoRCrYAyK5rUocjnTkgAAAAAcAryuRc8AAAAAJyC7QT09nIpDfTun+IeeAAAAAA4BxsK6O25vuK8eAoSAAAAAJyELQX0di39kwNAAQAAAE7NpgIKAAAAAICAAgAAAMCmIKAAAAAAsCn5COijrxwL2UOtQDDUCoRCrYAyG9vTbslIQD2vH+yes0ahD+4F72lysFrJJ4lR6IN7wXsgiQv3gpchiQv3gt8xOgJ6ra8xXz+0z3SfejbiJAu/UegDAfU0OVit5JPEKPSBgHogiQsCKkMSFwR0x6ioTHuTo9v4Wp9Tz8acZOE3Cn0goJ4mB6uVfJIYhT4QUA8kcUFAZUjigoDuGA2VuftnK6DDux1NPXM4ycJvFPpAQD1NDlYr+SQxCn0goB5I4oKAypDEBQHdMQoqc1fKVkCH93ufeuZykoXfKPSBgHqaHKxW8kliFPpAQD2QxAUBlSGJCwK6Y5arzPPl8nt/2Qjotd/b/m76mctJFn6j0AcC6mlysFrJJ4lR6AMB9UASFwRUhiQuCOiOWawyn95fvv3ysRHQ53b3+ktpm1PPXE6y8BuFPhBQT5OD1Uo+SYxCHwioB5K4nENA395i+zjYHNpdEgRUmeUC+ic/3FoBvf+3Gdy8Xr76fuqZ0NFJNhRGoQ8E1NPkYLWSTxKj0AcC6oEkLgjotkniOWcSBFQZFZWxBLQ5GenT+0o5vc/av25xkg2FUegDAfU0OVit5JPEKPSBgHogics5BDQekrggoDtGVUD7yzGVkjn1rP3rtoAaCOXy6ACPwBbQR2eBzLGk4tFRIHOoFSXe3h6dYHUQUGVWE9DLh6lnQicn+fVpFPpoRkA//0Up8veJ398GYPBkiySMgMocLIlR6IMRUA8kcWEEVCbrJPFHFOxumiCgyjx2BNTmJAu/UeijEdDnajo+v7tP9+4+APaTLZIgoDLrJYldy+dTtQioDElcshfQE8jWNOdMgoAq89hjQG1OsqEwCn1UAno3+nI6fvrj+z8vzQUGBk82SYKAyiCgDgioB5K4IKDBSRIwzisqp0MdbJpIIKDKaAtod6b717+YeiZ0cpINhVHooxLQ67tKNysGzomALsQo9HGwJEahDwTUA0lcshfQBNsKjDMJAhqUJAET1AoBVUZVQO1rfd4fTD1zOcmGwij00eyC7wT085N1UO3gyepJEFCZgyUxCn0goB5I4nIOAUX7jEIfCOiO0RVQ7oQ0i1HoYyig96nfG/3gyQZJEFCZgyUxCn0goB5I4pK/gMZjnFfeitg+8hbQ6K+TT60goI9BV0C5F/wsRqGP8Qjo7Wof1HAVj3BYKQkCKnOwJEahDwTUA0lcziGg8caW9xxCQBHQSHQF9PZSXQXo7pjVMNzUM4eTbCiMQh+OgH5++nCfut2vgLB98CpJEFCZgyUxCn0goB7yHtWKxyj0gYDK5D2HEFAENBJlAb0911eV7/a2+5+N2eWGIh6j0IctoNV4Z+ucgyebJEFAZVZMEikn+VQtAiqDgLrsQECjbUuIU8R2kvXBAAgoAhqLtoDerqVjvgt5NmKXG4p4jEIftoB++XjXzWszqDx4skkSBFRmxSQFAjrPzgU0ATN+IUFiDzZNTFiztFqJdkcENChJPAjojlERUBW+e10Ts2rvEagEuVT//uMf/c3933/668vld/+heWPwZIskKoQlsQU0gzhbICYpiq1jZD9JXCypyCHOBjhJ3t4Uek3pJJtpsmqtxC+GQpxHLMuvchKNflWmyYMI3QghoKogoBujKKALyWaSIKA+hCRvhc62YnGQB4GAelgnCQLqIxsBTZhFKwlo8YaAIqBxZCSgntfPuVtokleVuWYU+mAXvIfVkrwVkfvg86ladsHLkMSFXfDBSVSOF47/NkKSQuW42GjYBb9jENBw8tmUI6AyB6sVMUkRebxWPlWLgMqQxAUBDU8Sj5sk3h0RUARUAQQ0nHw25QiozMFqxSOgcav5fKoWAZUhictZBDRW2dY69aeIPgsJAUVAFVAV0C8fLx3lqdjd8+a87EOeBR+5zKkEQUBlcq+VWIzwGgIaws4FVGW3qsqNHhNwk8SzAwGNti0hTrT3rSigkdUiCmi0xrpJ4kFAd8yqAvr5aSCgx7wOaOQvYZUgCKhM7rUSixFeQ0BD2LuA6kiFQpL4IPkUiwlrliigCrIVb2yrCWh0tSCgCKgC6+yCf7l8Vd6k59N7+5KUx7wTUuwPYZUgCKiMyk+EzCeMkoA+oGoRUJn1pEIhSbzF5lMsJqzZIwVUZRd89CxaJ8lbfCf51AoC+hhWEdC7ZFYXpr/a+9sPei94HQGN6wMB9TRBQEOTRJatFCQWBNTDagJaxO6ElwR0xxcXN2HNkmpFRbZUBDTehBFQARPUCgFVZhUBfW4GOV/6GySVNtrdkVM8DPQBGwqFX586AhrZCQLqaaIiW5lPGAQ0hNTj+laKMwkCGpQkHhPWLFVAY8XPjVPcosce1jn1J8Ed15LyeBDQHbOGgF4vzRjnc7UjvqG10ruWikeBbi+gsUsuAuqAgEYlicUIr6lchil2UyEFiSV/Ac1HtlSS6FxaJ5tpEo8Ja/ZQAY3sJHMB5RhQBDSOFQT0y8dGNT8/ff3zp/a89/urzcDn9WJ7accjBFRhLEllU46ABrBAQI9kWwhoCIlSkctlZFSSaAjoGwJ6O4GA6pwOhYAioLGsIKDdAOin95f+vPe7gDb74z+97wT0YoGAhgdBQGUyF9DoYQYpST5VGwkCGpFE57i+5VLxls80iceENVsgoFHHOLhxDieg0SdEuUniQUB3zAoC+mxd9rN6VL3QnoPkF1CzNUX1vz12cln8F3eILaBRH1SZRRoUd5Z3olRwmUyTlbCkIvxDRTbT5C6gCp0YhV7ymSarkVgr5Vx6e1v0l++dLJ9FWW3G3oplUyR3EFBl9AW0P8u9Pdjzy8f7K7aAiqfBb39mcz5jSZGdMALqaZL9CKjCRWNjR018VRs1TaQgsexhBDSXkyiURrVyOcc6nj2MgMYOgbpxiu6fUMQx6lwuCFWtVeKGQN0k8TACumP0BVQ4x6g8710cAbWJkoqD7cxEQANYJKBZ2JZW1UbdtcQroDFZpCCxIKAbJ0FAw5olC2h5hOyihSgrAdU4H/8Wa6BukngQ0B2jLqD9yUY9L5dvfhCPAbV5iIDGed9qY0mRnSCgniZeAY0y0LA406xctSoCGjFRpCCx7EJAY5UtMM4kuY9qZSLl8ZiwZgsE9C1mNrlxmmHUCFb8sfIWd9Uuv5QvOy42HgR0x6gL6Ocndwd7I6DdWfDLL8N0RAEN7wUB9TTxC+ji4b6osY61qzZmozUhoOFxpCCxnEVAo0cMEdCgJPGYsGbpAjp4kBCnWpaX7s+IP5NpVQGNM1A3STwI6I5RF1BJL0sBta8DKt6L8+wCGtELAuppMiWgSzYUt+ij8nYioKF5pCCxnERA469btNYFbZQEdL+X1jFhzRYJaMTUcePEDxmueUn8+pJboRbqnybLRoXjQUB3jLqA9nrZ73R/Lh+o3gkpelNhPJ1E7fle7Wg6BDSAZQIaYQZiHCUB1arat347MbPFmBbQwDxSkFj2IaCLfyLoXP5d9bi+4JEtBFRmXQFd+HOyGby05vHs/PYkqVYrGgIabtRukngQ0B2jLqCWXr50F6QvD/pUvRd89KbCKHSysoCGG5JHQBVOsY5lTwIaPH3EOHkJqL27bLDFcDcfCKiMdwO6cA6p7fhu52SgEYhJahdYKqCRd/R0k8SzGwGVj8cWp5gbp/1pXDcPmcze8/EHv0hTBbTqZjQMWj6UOlxLyuNBQHeMtoD2w56Var679aclvVzKt+4vinvgEwR06W5VPQGNOEJQCmIdkleEbL9kAT3WHSddFgvoov3NRZxaTPxYiYgjJWk3FfV2YrxliBbQsK8kBYkFAY1KUm7F3xpC5ERM8lZUg1rBv2x942uBn/cliWc/AlpN4n4GVbNLVkA3TjdkGDxQPXE+fiex8/N7Kkm3Ymkrr5ALaPa42PHXCZwm8SCgO0ZbQAfnIF2ba8w3Y6LP/X2RBBIEtBK/9CEcRQEN70cKMlhyi8pCJ7MhoJ4mMwK6ZLivaH8ehDH1Y2X486nv1e1cStIVXHUVwnKzM/ADp5N5AQ34UlKQWPYioFELkhtHS0Dr/aH3f4paIuf8RExS61FR3Ox9q/6O/ONrEcOo+RSLCWu2TEBv1fS1BdR3dVA3jjWM2v7MsOZSzLhjeceq7ufK7GrKm6Q3zkpAS6st3uSN7OQ0sadICwIKLqsKaDn4ebn0L1wtG3VIEtBb6OCj8XYSPngZfTqHtORKQdzPFtVnC8/WzCegy/fvxrI3AU2ulXb3uUatFO28LZpHTaHECehb/eFye1PvZq1wv+Dc8hNk1VKQWHYjoMv2rKgJaL3hL4p2VjdS4DtMT0xSd1P/r2jEaOIwP3+S8GMDMyoWE9ZsoYDeqp+A7SBhdWlQYTEU49jDqNUM7gZP698e4UnKTzYrhGL+B9REkvq0/KL93dJcBjZSQOuCCRk4d5PEg4DumBVuxZnId68RFIMnRTH1doWZ6MT9fFKScaaqW6dnKYiQt329KKR4F08nUd9DTPIQwpLYAhrVfeF9EhGnaP+jUitukGpWhyRpW1Ui0hTa/UGjn4GlXEw8exWS7K1WrGKJqBVrWQ5dJbhxYhfDmSTlPK7/W2/U6yHR0CRNB/fPNP/f9/QWkyS8ssQkD2KbWnm1J085lYvyeVCcwWyuvK/yznroO3ZZrudp2Uf92sQsnkpSfrJ4bb5CGcN5ezbJa70qerOfly8FJXkUoRshBFSVIwios2WP3JQ77ths1iOTFC2v9T9S0EgB9b09JaD7205sK6Dz02dyFknVFWqlU60KqZPpqq2ox07qjU21/UpJMvbR0wvoq2c1EhBHWUAHr7Y/R2P1pqbdmV/E+KS1fqsFZ95csymWzWqlk/q31t2SBLTq5rV467YjSUna1xYIqDWfixQBbbqoJ8lrJ9RBSR4FAvoQMhJQz+uzuxCr5+O9m2PMdCft59r/SH8jLMloB17iLvjpt6d2wYcfqCgmiWRnu+Clp4Fx/DO1kI60CKyVmbelJKNW7WBJWbZv0u7fqOWneS+saiPZzy749lnSsQmF09Ecs0laun2ykTt4u4/XO+P9fbhJ7F2zRTMG26cJPdYxnn3tgi9ptbE+gydtDlXnD/X394w98tLK0oxBCinEJN6CbY4ICEoi1Fv767gqu7BpEg+74HfMQQS02YQW/X9HmJBOxhugtCTTb0tjpDgoAAAgAElEQVRB1ATU9+1FxCSR7FJA5wxdjDM85qvtw3u62GYCeut32C372dT+R6wgKUgsexPQW1cqRecWAXGaTwSlDE8y/7YniU1zoKC/k2kBfeuPVLzFHY0az/4EtLlsgfftoDnUHKW7WEBr+6xXCyFJVhHQNkn1PwQUJA4joINTfhIFdOZtBNRhjwI6eGXBeWL2mUMPFNBuJKqQNxWhSQpr+PycAupdqUxclMKN4ymICTYT0Jt9BlLYpXXE4bXirZPRrKXChDXTEtDBxSgEM3fizF0uSegktFaaHwmFfEkmJ8lcuSYL6K0dDQ4eFY7nEQL693/2W3/V6+YvL7/zdwhoEsoCWp/2fqe51ufwvPdVzoKXXjyvgIZ0N5Ukkj0IqCRb9iONWfRIAW1otn/pSdrdB9LbUpBYdimg1ev+AamVBDTBB6L1JllA253NN9/51k6SBHYooAOkqevEmRNQ4f2VfqysJ6DRo8LxPEZAL5Z0/uzuNX+OgKagLKCfnwYCOrzy5wrXAfVwWgEN6m4qSSQIqOfdnQqo720pSCy7FdCp9904exHQJbtVe6vIWipMWLOUWpm91nuIgM4WSYiAqtQKApogoPaw588u9ogoAhqMsoB+em/f5mh47yP9OyF5OZiAjt+fFdCgzZ+YJJK9C2ghvS/FeUitbJukGE6W2SCxnEpAYwx05SQRnayVJJ7cBXT2GpcIaFqSBB4koP/TTy6//xvLQH8fAU1AWUCv9h724d3f9e8FP0E2UuG8LwXRFtDbIe9uoyig9WvN8Z/Z1MqjBbTwvy8FieUcAtoNIou9ia/uWCrCjjBMIHsBnesUAU1LksCDBPTP7///4844f/WjwWGgCGggygL60t8JvrTRbt/7u/Ezl+wE1N3znbWAFsMn86OgYpJI9iqgk2esSXEe8mNl46pFQGeIkgrZ8RHQMBBQucGOa+VwAnqXzv7Iz1//5Lf/FgGNR1lAn7/63nrS7mx/Kd1z+MwFAQ3uZF5Ab7fu2jHWHR8DkkSyWwGdel+K85BaySeJFCQWBFS+3ypSIYCAyg2olZAkKZigVgMB/c0v+3OPENA0dAX089PXP39qz3T/8rEd6rxevvp++Ez47EmkQgqyioA2L/Z74/cuFQjo45JIQWI5m4A6P/kKTx8P0pvjS4UJa/b4WgnvhFoJSZKCCWo1FNDy9Pc/b19gF3wKugL66f2lP9P9rpzfti9XAmo9a/+6xUmkQgqynoBGJ4kEAfW8f7AkUpBYTiagTvvC10fGUpFysnc+xWLCmmVRK4GdZFwrZxTQcgz0x5yEtABdAb0211+qdre3Zx3Vyjl81v51W0BNBMXC93feySXlDwUlyRhbQGM+t9/ZnHknOWNJRfBnVJagwvekCO9jhSSJfbwdvlBMLrWScyezZaDXSeaMBbQ00HLok8swJaIroO3hnV8+Xj4MBPTyYfhM+OxJRrWkIIyAhsAI6OOSSEFiOd8I6K07/Lo/+HNfI6D7HtUyYc0yqZWgTh6TJP2mBTOd5FMriSOg5env9QDaj3+DgCaw0q04yzPdA0ZAbU4iFVKQ2JVImoCOW4hJIjmCgAbNIgRUbDZfdDNBovEkGZOXVEzeJTglidAiLMn0+wiozJ4FNOieTNRKsoDW90EanIGEgIazkoC+XL75IeAYUBsENLgXBNTTBAHdtGo9t2L0cGIBtV5HQINAQOUGCGhIkhRMUKtWQOdAQANZV0C7896//sXwmfARBHSql0GL3AU0amAsOMlqAnobXaZKioOAyo0Q0OWd7FlAg6ZJAgio3IDDNUKSpGCCWiGgyqwooPaVP51nLvmNao0bqCSRgoR0YktdqoAOrwYqJonEJ6BxBhqWZD0BrZt17aQ42Qho9HnJ61btMgGVLk87g5jE5eBSEVIrs4Xy5txOEgGV2XWtZC2gbg3Gg4DuGFUB7XezP5cPHngnpEwFtEgV0KpRt7FOFNCqTd+LmCQS3yTZoYDeukv3S3E2qZUAAX2bE9B7g+E6feWfTeEGKQlobKU8Vio0xh1DpGL2R4bUTWySqlDe5mplZwI6/D6BQeJrZXYpDJous50IDfJQ4XIyt0m6SR4zTd7aT40FNEVIpVqJ78cEtUJAldE+C74e3Pz8VB7m+cB7wYcI6Pymc7RrNjGJxb21ECR8K9z2kyqgTSd1R2KSSLyTJPjowHKqhCVZXUDb9m6cEMsaFktqrbSP6hWocdfPc1FKr2g+9VYJRpnEWR2HLD92G+MNG34YqCyg43H5OaQkAusI6K09pd0fJ2Qev3U4m/L6/wOSVLP5rd+Sj5OE/FIp6gw9zjSZDSJY7AMF9G0oNoFBomvlLVZA61SDaV3Ou3kBnRyjrrsLTDKYSdHrgzJqWyzlf+6V01dtu7oJnyb9Z6w+m/92K4PpxNbrr6/2lK26KoTh/f4T/XvNHy0fmrn0FQioMuoXoi9HN9vjPV8upXPeX6y0dPjMIUIqQrZYnfPVGLfBbBejnopCShLaS/P3pA9E74aURkBjOrGvCxP1t50/Im0niqL5E9NdN3cJLR+aoD8eKaBFO+AbO3WdSRLqWMVcrYRXbaMGplkxR4wy3MqVb9EZTrml6EzH+jMh36V7JFZJ91LoBPYIaP2ngueSCWuWIKDhv5imjhcO/qlSzqZ6Pr3Ws7jxyRC7udX+WLTzWUgy38tb8daVWvOSI1rzAlpWmN2FmyQJd8yxM0uPWlQmXH+dptlbYJDQWunmz/zPwFu3CBa1ar71+ya6uR0wdYv+23a/Wfp3qyfBSWzXG/ca0klXse0KpumgqG0v7Ns0f7Ir3aoAb/0LZd+DrzeQxFs///up2HZjUZX2oJO+h2ataE2TZl07F78CAVVG+RjQa3NV+WYn+3N/XyTn2ZgYAY1INCrN6t6UzjjGXB9tV9YISGwffZ6xFMV38noZf6t4y7pvJ5rpMPi0NYW6ydWMmbbiOkjyWn+DovnkYKp4Q7WJ2z9sgvKGCOh4XidMFrdkYnupBHxZ1TZr1G6UKnybdWtXx9V6tvWcwhoYDStb+8u7E2RUwbKfirVyu1n1YT8ad9s/G/xRE5D9tqaAWpFuVpyIUmlnaNHN5W4b+hZVb92Gt1MKa3Prjp6JPdycEmsziiNwbg9N6sEQlPUtb2PXcSP0zfuBwsEIWWMstXQUReH08tYsKFWttpMzbArcgmplbDrzxtY5US08Rfdv843CZnNvas3DorCmaDUhApP0Pzaa1Ur7Zv2lAoK83dpu3uql9a0dC+4mftCXqT7fTh/TFlCzyrs1sttq4q2fYu3XGawOm692s+d1fXBJWwddGfazsPfVdqIioI9C+ySkLx9Lx+z2sV8tGx0/GxEoFTEraAtT/6e/N3pCH6/1X+6dLS1IcRsoXkIn4jGgCUl67CyDREVrl93IpsitnTK3kZnIrSeS+EndBR+NUehDqNrIHqxtRbviDuqk35VVtOvxdrvx9hZ76aSSEO1zv+1bUxTlhqmYVVipo+7p4N25JA0BUrFw/txG33q6qThs12wau88342URNMrWzGtrmCxoFLXtpJlj3fb6rd0/H9hJ+ZeL5sPWj6aOfqCt+TM3+93BYFgXopWl9pdUbxTt0QcDdW1+Z1mT882/F3bEfK28tb/kirDjI25tLvuXZGG634OBPw+qYcW2h6LolulmJo0HD6aSNAXWf41uUheC0It9jB69NrPp1v6UCvrBU7QW3azfzK0daH/rFbNbhXSOWfRF1czdVqhvHn0eDIr2/dTfvfpfvZTUH484DgwBVWWls+AT+O51TcyqvUegEuSi0Uk2kyQwiS2gGcTZgjLJfQ1Z/VO8lsddhTNoXT6pVsELgsRR/sWikrzyP4l/Nj2JJRV6fzs9zty8i5u1Ugfd7tFme53w8dZOmp88cdXy1n24ES2Jtp01SN+PRzVvtn++E9L6hde+mTXC3znJa7Og9JPy/l+1WumUOGKCtB996yKZ6mDF+pvE9fTWHHVZPRxOzqhMbWPTTerX9Np7sysktuBajB3LTlkdmdJHLN7GZdL+Rd8UaGqjq23f97SmSQAIqDII6MYgoC4IqIdKQN9eFQRFIUge7FRA18e89kLwFik41Wfaj1Qb7Fi1GSbpPtwUbzH8MVR0B/x1ytjr1WS+PlP14d5JfEFC2LpWlv/aeFsye16bOfTwlUqTJIHILx/UGgF9CBkJqOf1jHarbnhtukn0d8Gnsoc7IUVjFPo4WBKj0Ef2F6JPwSj0QRKXwCRvk3uPA4NQKymcMwkCqgwCGk4+m3IEVOZgtZJPEqPQBwLqgSQuuV+IPgWj0AdJXBDQHYOAhpPPphwBlTlYreSTxCj0gYB6IIkLAipDEhcEdMeoC+iLdaZ7fUr8nebKn2lnwR+r0I1CHwiop8nBaiWfJEahDwTUA0lcEFAZkrggoDtGWUA/P9XGWd4IqX/WCKjadUATMAp95LMpR0BlDlYr+SQxCn0goB5I4oKAypDEBQHdMboC+uVjpZ7t3Y4+vbdveqR3J6QEjEIf+WzKEVCZg9VKPkmMQh8IqAeSuCCgMiRxQUB3jK6AXpuhz+Z+71d7f7vqveCjMQp95LMpR0BlDlYr+SQxCn0goB5I4oKAypDEBQHdMboC+tyMbjY3g3+plbPm2t+RUzwM9CQLv1HoAwH1NDlYreSTxCj0gYB6IIkLAipDEhcEdMdoC+g7+8FzPR7avtTsen+RjwI9ycJvFPpAQD1NDlYr+SQxCn0goB5I4oKAypDEBQHdMetchqne3f756eufP7XnvTeDord+P/2Ikyz8RqEPBNTT5GC1kk8So9AHAuqBJC4IqAxJXBDQHbOOgF7bc5H6897vAtrsj//0vhPQi8VJFn6j0AcC6mlysFrJJ4lR6AMB9UASFwRUhiQuCOiOWUVAPz9Vu9uvzfWXqp3v7TlIfgE1EMrl0QEegS2gj84CmWNJxaOjQOZQKxAKAqrMGgJ6d83qKM/2YM8vHy8fBgIqngZ/kl+fRqEPRkA9TQ5WK/kkMQp9MALqgSQujIDKkMSFEdAds4KA3lVzdJBneUqSOAJqc5KF3yj0gYB6mhysVvJJYhT6QEA9kMQFAZUhiQsCumP0BbS8/dFohPPl8s0P4jGgNidZ+I1CHwiop8nBaiWfJEahDwTUA0lcEFAZkrggoDtGXUA/vXdPcm8EtDsLnsswLQMB9TQ5WK3kk8Qo9IGAeiCJCwIqQxIXBHTHaAuo5J+VgNrXARXvxXmShd8o9IGAepocrFbySWIU+kBAPZDEBQGVIYkLArpjlAX07p/d8Ga/0/25fMCdkCqMQh8IqKfJwWolnyRGoQ8E1ANJXBBQGZK4IKA7RldA2/Pfa9qhzs9P5aAo94KvMAp9IKCeJgerlXySGIU+EFAPJHFBQGVI4oKA7hhdAX0Z7H+/q2Y51tke/flyKQ30/qK4B/4sC79R6AMB9TQ5WK3kk8Qo9IGAeiCJCwIqQxIXBHTHqApoeQJ8S+mcV+vxrdz33t0XSeAkC79R6AMB9TQ5WK3kk8Qo9IGAeiCJCwIqQxIXBHTHqApod+9N6wbwF+uiTFfLRh1OsvAbhT4QUE+Tg9VKPkmMQh8IqAeSuCCgMiRxQUB3zDr3gk/hu9c1Mav2HoFKkItGJ9lMksAktoBmEGcLskmSTZDQJJZU5BBnA0jiQK14IIlL6EYIAVUFAd0YBNQFAfWQTZJsgiAVPkjiQK14IIkLAvoQMhJQz+sHG+o3Cn2wC97T5GC1kk8So9AHu+A9kMSFXfAyJHFhF/yOQUDDyWdTjoDKHKxW8kliFPpAQD2QxAUBlSGJCwK6YxDQcPLZlCOgMgerlXySGIU+EFAPJHFBQGVI4oKA7phNBZSz4BFQCRPUCgFNIp+qRUBlSOKCgMqQxAUB3TFbCijXAb0hoBImqBUCmkQ+VYuAypDEBQGVIYkLArpjNhRQ7oRUYhT6QEA9TQ5WK/kkMQp9IKAeSOKCgMqQxAUB3THbCSj3gq8wCn0goJ4mB6uVfJIYhT4QUA8kcUFAZUjigoDumO0E9Nrue3+WDwM9ycJvFPpAQD1NDlYr+SQxCn0goB5I4oKAypDEBQHdMdsJ6HO76/1FPgr0JAu/UegDAfU0OVit5JPEKPSBgHogiQsCKkMSFwR0x2wmoF8+tgOf18tX3wsNTrLwG4U+EFBPk4PVSj5JjEIfCKgHkrggoDIkcUFAd8yWAvpt/ejT+05ALxYnWfiNQh8IqKfJwWolnyRGoQ8E1ANJXBBQGZK4IKA7ZjMBbc9B8guogVAujw7wCGwBfXQWyBxLKh4dBTKHWoFQEFBlHiKg4mnwJ/n1aRT6YATU0+RgtZJPEqPQByOgHkjiwgioDElcGAHdMY8dAbU5ycJvFPpAQD1NDlYr+SQxCn0goB5I4oKAypDEBQHdMY89BtTmJAu/UegDAfU0OVit5JPEKPSBgHogiQsCKkMSFwR0xzzkLHj5MkwA01ArEAy1AqFQKxAKAqrKQ64DKt6L89GFBdlDrUAw1AqEQq2AMiua1KHI505IAAAAAHAK8rkXPAAAAACcgu0E9PZyKQ307p/iHngAAAAAOAcbCujtub7ivHgKEgAAAACchC0F9HYt/ZMDQAEAAABOzaYCCgAAAACAgAIAAADApiCgAAAAALAp+Qjoo68cC9lDrUAw1AqEQq2AMhvb027JSEA9rx/snrNGoY9DTZIL94L3YhT6OGfVcn/vFA6WxIQ1o1ZSOGcSbsWpjI6AXutrzNcP7TPdp56NOMnCbxT6ONQkQUD9GIU+zlm1SEUKB0tiwppRKymcMwkCqoyKgLY3ObqNr/U59WzMSRZ+o9DHoSYJAurHKPRxzqpFKlI4WBIT1oxaSeGcSRBQZTQE9O6frYAO73Y09czhJAu/UejjUJMEAfVjFPo4Z9UiFSkcLIkJa0atpHDOJAioMgoCelfKVkCH93ufeuZykoXfKPRxqEmCgPoxCn2cs2qRihQOlsSENaNWUjhnEgRUmeUC+ny5/N5fNgJ67fe2v5t+5nKShd8o9HGoSYKA+jEKfZyzapGKFA6WxIQ1o1ZSOGcSBFSZxQL66f3l2y8fGwF9bnevv5S2OfXM5SQLv1Ho41CTBAH1YxT6OGfVIhUpHCyJCWtGraRwziQIqDLLBfRPfri1Anr/bzO4eb189f3UM6Gjkyz8RqGPQ00SBNSPUejjnFWLVKRwsCQmrBm1ksI5kyCgyqicBW8JaHMy0qf3lXJ6n7V/3eIkC79R6ONQkwQB9WMU+jhn1SIVKRwsiQlrRq2kcM4kCKgyqgLaX46plMypZ+1ftwXUwBm5hDa0BXTNQHAALKl4dBTInMfVytvbxn8QFoKAKrOagF4+TD0TOjnJr0+j0MehJkk9Avr5L8ofJfdC6m9pcOfTH1sHazACmsQ5q5ZRrRQOlsSENXtcrby9xfZxsDm0uyQIqDKPHQG1CV/44xfbjArdKPRxqGW/FtDnqiae391rqDfQLx+/QkCXcs6qRUBTOFgSE9aMWknhnEkQUGUeewyoDQIazKGW/VJA779OypqoBjxf+vsUvPwzRkAXc86qRSpSOFgSE9aMWknhnEkQUGW0BbQ70/3rX0w9EzqJWPgTDNREfyIoSTxGoY9DLfulgF7f9TvbewH99K//IwK6mHNWbZJU7Hm9QhIXE9YMAU3hnEkQUGVUBdS+1uf9wdQzl5NsKIxCH4da9utd8J2Afn5qDxD+8vEDx4Au55xVi4CmcLAkJqwZAprCOZMgoMroCih3QprFKPRxqEkyENB7JXW/Tl7ecRKSQh/nrFqkIoWDJTFhzR74Y6WI7eNgc2h3SRBQZXQFlHvBz2IU+jjUJBmNgN6uze+UT//6FwioQh/nrFoENIWDJTFhzRDQFM6ZBAFVRldAby/VZXTujlmNY009czjJhsIo9HGoSTIW0M9PH+6Vcvn2pb48bP9jBQFN4pxVi4CmcLAkJqzZA2tFQ0A5cAQB3S/KAnp7rrWh29vufzZm44U/YbFdaaV48ovBWQJaDX72B4FyHVCj0AcCKnOwOZTPGi6faWLCmj2uVgoEVKEPBHTHaAvo7Vo65ruQZyNiFv4iepkz4xcQUDdJPLoC+uXj3T2v1gA5ArocBFRmrTjZLM4IqAlr9rBaeVMRUI0kCZwzCQKqjIqAqvDdazBF8RbeuMbEfmAtVgryFj1FcpkklyrJP/7R39wf/9NfXy6/+w/9e/WrDbaArpookwnzmlGSbIKEJrGkIrxvlYUooRMV1plFKd8mm2JZs1ZeFbZBdwGN7UMHNkIuYUkQUGV2KqArlVcs+Sxx+SSJ5RK+7KfUSgKZTJjXjJJkE2RdAc1lvZLP4oyA+tAYBFER0GxqJaMkCSCgDyEjAfW8Lgywx++5WGmon8NvtHbBB8Au+CTYBS8jHtqjEEdlFzwrlux3wcdvhNw4HANqFPpgF/yO2aeAxm8pjPPKg47VcoPEc6hl/ywCyg1kTyKg2RzXF/9txHWtQpJ4ENCIJLGd5DOHdpcEAVUGAQ0n6015/NdZK0kkCOjWSRIwCn3sQUA1FqJcBDTehP9/9t7mV5YcPe9MCKXaDGIxEtxalBdejSy5hYY91wMbqJXQAw1wBO/KPRhNCfLdVUMtnE2jW90Nn00BHFv5D3B3cIF749+cjOBnBMmIl8w3Mhnk83TXufnBfPNJxkvyF2R8RPvaE8+vCVqxolxhGYPyg1Q9b1+g0Em+AKAnFiuAfvl4sZrOZbbP9YnNXGfBD/l9qwiD5IY4rFPk2Q0GgPbaKW4LABoXAJTkpJrDnQokaMUAoABQAOiTdCiAfn5ZACjbdUB5APQ5x9+ERvKHvabWYboB0DMfqyUYYtQPoCxQUQ2AMi3Bn3bP9uBcYRmDsoM01fWP53MCAGXWMUvwb5evpgs4fvrg3/SI705IPHufHAMFz5QJSy/EMXZmCwCaUJ+LmZvqBEB5ZrXyFXHC0sMBQCsH0HrmqAvm3A9yUiBBKgUAZdYhAHqDzPnC9O/+ejvjveCH/MFchEFYuufcGADQtU4AoDyX9O7gdI5NnQJAGfoVBqiQLEM5Uw931o7l0FyR9eys8AAoy3ogABQAmqlDAPRVT3K+uRskTTRq78gZPQz0jAMFD/YBQEkFTw+gJ+6eBUMMACjZCQD0DADKkCvZ4Ff3gSMn7uEAoM/REQD6ftFznK9feXdSNFR6w9LoUaAPXyqrB0AZeiEAaNxOReeecwBoPTeQzdcZADS7Ywnt5JPJUTsrAFBascJcyR4/Qjv5QQ67JgwAlFQKAMqsAwD0y0eNmp9fvv71iznv/faqnvh8v/hcapU5UGR28iISpBIArWg3OFsAULITAGjtACpbA1CWXezTdiyn2FmpBUBxRVJBKgUAZdYBAGonQD99uLjz3m8AqtfjP32wAHrxdEYAbawXylf1AMpz5GX+iRhHnbaQLwBoXMcBKMf+JACUIYigFSsGUIYx6P5ckfVcE+bMBxkBQJ+jAwD01bvs5/xofsGcg5QGUEHWoP+7S8P9IW4RZDVB7o/xHF2oBX0ApYcfpCxxtQ5yf4xpoGCIwuCEJ0jd8qCC/qGBoVthCsLRmln6BJbeqW4V58rdzYgjV3j6FZ6Eaz1TplwBgLKKH0DdWe7mYM8vH2+v+AAaPQ0+c1Yrc2dLRIJwzICyHAiEJXiKCmdAOS4jwzE/wHTe7HPuNB4ayVf1M6DT9sltz6Gdepozz0FGHF1cvs4wA8oxBuUGOehggILOCTOgAFAG8QNo5Byj6bz36Ayor7ylMobGz7BAVdGa3WnHiaMBlGeBiuFeATUdq3X/Cbz56gNAC9bxjwNQFicMXVy+AKA5TmoB0NPOgowA0CeJHUDdyUZOb5ef/Bg9BtRXJoBmjhQieKUiAGU5BhQAmgLQOi6tU9H9u/J5OjSSLwBohhOemw2zdCwA0NoBlGMZrvfjhQGgzxE7gH5+CRfYNYDas+DvvwwTB4DWswTPNE7cfUx8vk4AoDybqBoAreXUuXydBEDzWlFoBwAaOslXNwCauYmOA1COXDnxaZYA0OeIHUBjeDkBqH8d0Oi9OHPPbB6yjmQTkSD3NzmuY0A5eiEA6KHXdsyMUfPVa8/MFMdDRd4BsqGdehY01HaWGT8IABpX5QDKcuTy/VnLcz5+vgCgJxY7gDq8dIvur9MD1jshzdl+F4BKHgDlOWuBpRe6vz/MV/UAWtOldViO1WIB0LMerjEeDxWZ+3GhHU4AzeniYk4mnL4bQJM9bSpw6CRfZwDQzCHowGNAawHQ9jsWACiz2AHUw8s3e0H66aBP1nvBT9meNVKI9QuSgfsKYiR6obwoAFCyHZZOkevEEhYnAFCK7gDQSN2kQSO0w5krOfAYdTIdUZBx2DANQKenkzMAKAOAVjL3UM+8fb4AoCcWN4C6ac8ZNb8Z3WlJb5fprduL0RX4/IuLT2xB7gBELEjmAV9RAOU4GJUJQO92kq/qAZQL+3IHG/pQnuWEawl+yvz7ptfydRIAnTeSJT/1byaA8p1Y4n/xzvaKO5nwc+lmK0xq3t7rJxV4zhOrqTYROsnXGQB0mgQZM6aYQzvzERIMXX81Fw+bp9zvc5IvAOiJxQ2gi3OQ3vU15vWc6Ku7L1JE+Xe3uRtAMwk0OpTfjX0y/4AC4oUBbMiqx4njjwHlWaBiAFCf++Z/SgA09zSZPQAl/a7QSL5OAqDzprZYsbeZQjsMO7aOBwYv7bSVVOiok7n8sIDoLUJIZe0gDXnO/0yuhlk1dywPy5WB2JJCOxxj0CrhCpuz6Saj2RGNmdzF3h51dp3kCwB6Yh0KoNPk5+XiXnj3aDRQPoDOB8TpoWKvDxDRIPUAqMy5vk4SQBcTFQDQSSkeyISKacDdM0hwombt/Y2zOYGScGI+WehEH+qoE7fJceIeqBgnsFrAVTaAJvsV+lA+Y6NUACp9K7kAahLGJtrGpG4ya2cmV18+U01h1tEAACAASURBVMZgq4rkJF+nAVCVLDvz5Ak7ersEdZi9i+B1cZJCgIETc0TBej43N1dUfTS8ZwsAZdYBt+Is1PdXsgb1z9TPm0ZjNMj4R0QiyO3z9hUpEx/eNiKHnI+kjGSGiQaZfrz+DfNvsZURDR06eYouVCc+gNLDTz9dzlt5zg/7+sa2jm4iKYfs9AidTH+G6bulytzhmk7ZlJMpZ6ePFNsxmZ/xgyrJlSvZiQcV9NimmUzDqK2muaKTbTPRnOcNG24icg8zzEl7HQz72Zi354kNn+5Ypkhz16itDaotkJ1cVcopM8Pgd1TRTquaZDk+V+YmbDaN3KnVwI6uvHnz+K/ntWzVrygHqmsx1pJh4rkyD6c638z/pXFIdWL6ya1Gs+nkWaIOQgBQVp0ZQK9zuuu1IPtvXvfsmstu/5EysokQZCNXy9JX94feF/mj5fRAVYXqEeYhh+LkKXoAgM6D+XXuW+fX5rodkts7sYncvo5+NTNfzPCvGHQYNF0MM5HGA6UGisHS63VpKM+IyttBf3Ir4yrJleuDAFQOhq10TaeoL71ja/cyrq490/NFU82gd7JNEs/bfIj3N8mORWW++r9+IjU4EZ2YCIP+N/Ydm06epEfkyiwNoGrPMLmRUwC6hnrytvGjmN5pMMkxpU9mDyd1mgyuq1PpTzTkcsX0sO43JT5STa4AQJ+jigA08Xp6qWyWWqIa7Epr4iwNkQiiBnO9UjXYpSaiE7OIOXgf0ueI0k8R9Q4okIOb07XdAMWId0jSdNaBOnBrGPXoGT9WK3SSr1MsweulTLt7r5ap0leoCe2YIJoa9UKXf8AT2cm8XqeWeOctZbZSNErcif4pBiSkTRPiUplbkZ0PCDDX+7GDDslIvk6zBK+rw+XMkN7SoR1zJpNZyJeuYhNnpG9k7WhWeecX5wcycSmuwIkrNHcC8191EIhKvAwn5nwbdeKnDN/edlKgkyzB22dzmx7NAEK0Y4YPtZcxuiOO00f7bPVwc8dvO7lRjSXErn91lIZJXnOkb8RQehCyBwi7YTFjOMwXluBPrDMC6ObBeIlj9URY0DxQ81BSut4+0YlsONEhzACu9kRz6Ga0BGonczXxZLX9ubjFYhVhdIcN7jjJ11kAVOpjOFU/Pbo581iU0I496lKajtXsI6Rycbt7dhvEbKR4nJQTBSE6Wbw0oUHF4D0yh7HMjzQUk4zk60QAOstsbFXVicM6QztuP2PuUVTP4C3R0J2YvQpprvdme5RMAB0N2gyaRNUPozixeZoAiKqTRdCKleTK+nxPvXNgphBoduxB2HpHUl/cKtEGE05cD6c7N3NgqpxplLazEn6hmTWXqY5lo/3oX6HnUPSvi/+e0Em+AKAnVmsAKhOXtRDBK14x6R1IPriGTHdid/rMLOr6NAaKEU2v/lfL+M/ZHTv1h924UfE48QgA9U/IMkdsqFdKumcFnhrtcyepx3G1hZW1PAAdzUS93mWZx5rEYLPVfuwE3+ATLclIvqoH0PCH65WV+U3izspy247eXsI8AVrWnPU+wobTPQA1r9lJ1ejJk5k7+1QnBToZgNpTifRuHG1nZbmSZ1a/50QZyXMPy+FD7bJocFSrYBQnqe1sOrf8rJV6FWHUU++JnezQSb6eBKC//8Xlb+zDP/knAGiRmAFUnfZ+k77W5/K8d6az4LcBNP62CF5ZT3e4h0PinPT9+YHlvFjpzufu2zQA9Y1V3PYfA6Ce/IXmsk2kF83GMY1sm9gXOym/KGu9c16T86jbAKp3l/xz6yvOlfHBAKqmHvW6aO7Ct46wODInygMEJ3K5bUsB1Hy/WqItckJ4P3BSoLMBqJOewqDYWQGbWQKzjbB0C0k9gCmSpTg5bhDyVpqqzpVsAP3nv7pcfqYf/+7nFwujANAsMQPo55cFgC6v/Ml1HdD8xpLf5HKHcidvQuz5AGrfXkLP/Cx0kq8zAqiv4n0EV5/FULFvJCtZUrdr2kZhu8ibm7X5OiWAepe0KQPQZTTi0XQhgMrt94lO3I4XANSJF0AnEffiInuTi0MmywF0dNv57qwlO0ll3MY0aj25kgugN/70Zz1/efmjvwOAFogZQD998G9ztLz3EdudkFgAtCAIi5PAyEMAdEmgqkcIneSregBlGUA3gxRDBeHtwMkWgMaZgrR8uPsVoZF8nRFAd98P7LAM5cc58bY1AFTrgFy5d2flPgBdxHk2gI426arOlVwA/aWd/lT61eXPAKAFYgbQd3+FfXn3d757wT9ioGgXQO0uaegkXwDQxPtnm7ffeTs0ki8AaOL95p0U6OQAerYtVI+TpUgXs38GgP7+F3/8j+rB//13ehVevwAAzRIzgL65O8FPNGrX3r9ZPwtVV+OvB0Aj75cA6OBWZfQp4aGTfAFAE+83P2+fLwBo4v3mnRQIABp/v3knC6UvabXtpETbTowMgP7u52YB/pfq6E9LpADQLDED6OtXP3hPzGL728Sey2ehGmz8LAAaWc0pAlDbmM2lmkIn+QKAJt4HgBKMlEjQigEqKnJSIABo/P3mnSxE4s+nA+jPMANaLl4A/fzy9a9fzJnuXz6aqc73y1c/LJ9FPlvN8TfJ91mcBEYeA6AzgnpFAaDp9wM7pwHQB+425QsAmni/eScFAoDG32/eSYGeuwT/C3Uy0m9xDGiReAH004eLO9P9hpzfmpdnAPWemW/3VBeAslwljwVAeZbgpxKDVxIAmn4/sAMADYwUCACaeL95JwUCgMbfz3cSK/AcJwW5krqm/46TEu040bInIf1Kn4T02xu6/Nl8UvzfAEALxAug7/r6S/NyuznrSCHn8pn5dh9ABVXDne9TCkmOICxOeIK4MvqvpER9hC7Ugj6AkqN3tpkfF6RyeVBB/kw9ldtYkMp1RK5kdMhnCPLgXJFSDU/TxfnJH3qILID+/hfzlOdvL3/0//xi5pfFBCgAlCpeADWHd375ePluAaCX75bPIp9tce+zphlQb+5z+itrmah46gxoPYdrnC1r83X6GdCTzSXV46RAZ58BZckVUtd/tqxdzmkGTnQZe58QwsD2nAvRTxefn/Sz6TDQ9XXoAaBUHXQrzulMd8IMqC8AKDkIB4BWM05gCf4ETgIjBQKAJt5vLFfqSRZBK1ZtrjQHoN496FJOTFlz6dBqAXRahb+sLj8PAM3WQQD6dvnJj4RjQH11AhWBkQcD6GCfhE7yldv2I4f0AEBP4CQwUiAAaOL9xnKlnmQRtGLV5kp7ADrfuXjTySxpSlUNoFsCgBJ1LIDa896//s3yWeQjlTX+yOHPTwLQsEAhgM6F+gLQ+B0uPZ1sKN8JwnLqHAA0pYqG8lM5KdDZAZR0/ml3ADrqe91vOJkl3RmzANC2dSCA+lf+DJ6F4h4odqb693sQAOi+yG1/2hr+bdmcngugHN1z8CW331h4NOqqdu52Mqo6WYYFgE5a24nfv3uhyE5pYIeyDrnj5AkAqj0ddAx1gcKWTLokZJGRugF0+cNLRkOWrA1UkrXzALSomsCJKSoHfRvR/ZENAHpisQKoW2Z/nR5w3gnJv5Mkod3K9dEmIiyzF4TAfQV4Exgp6MuKAXRw+58PA1BpuXO+B5PZKHbjPHcJPsZ9gR36KKwCKQAl3GJ9x8jkJJMdw3uHPABA67te9CEAKiO1u7KzHySxhVaF9oJEXhOUQqv3vV61zAkANKUKAdRFynbCsx6oBp9sAF19N6H9bBROKuFkJQAos7jPgleTm59fpsM82e4F78GkJADohDnTsSZ+Vy/WhXbb7TQFuoTY/Pm12cPeUdf7QYZVmFIAXZQaQickLX7OPlQo4zN5zpvFEHA1ADr5W26ioNOiQcVinycbQEe1jQe5Gijy2FHqVJHuTNKVE92tbzsJXhLb33oYgBImb+IqANBwj3NtZnB3c0jY2e2cVNe0DLJwMm+6/SDpirHvUBLOKzN9juXMZrsTli/3odW0w1a4dOMVtG/NyhX96+7bWSEGUfsIi1JFY9Cw3iRiXeghAGoNeU8CJyaSNLMlukNz1ZkBoOvBN7IKZx/HnawFAGUW+4Xop9lNc7zn22ViztuLM5YunwXaBNDB9Pxyf5yYJ0kHRTtS4YVcd8+EaVQVxB9xVolOQeG5FQ3SS3vhvy1JQdTN2/WPCdZ3VWxi4/e0AlAZbZUOrLxdAO9ToZNx9YJUTDTo48/19vN+9qEAul8tc9W6idnRw1FyrqgY8w+d91oi01zUXJEGC+YAYmGElLWDTTkHonOd21+zP6s1LLf4GN9C0YRZPfRrct440WEkThfrPYOw/WyIChXeFxAAVA7LHZZVu5D7vZPpVOyFZm5aOJGEXWyTb54LL1eIWWv7FLMyMdgB26+U7SBmF3u5nXSf673i/olu66DF2WkHU9fu2ME4Uyy+/KBc8b6e2pql+xFSWjumZRJW4dzwsWwQ9C7BGzsGW5uZu9g6703dJjYkdQzaBVCTinO3NZguTQ/FMjg4LrVzYkLYJ3bruabmGDXqJBAAlFnMx4C+66vK60X2V3dfpODZWqlNNiWJSkQSri0+OjgyGC1JqaCEOKpP9voRE8VG349gbMw9vENR29GuD8reiCSXPZp9NJD6skAGQE2F+COfJRfzskGjuRsLJiqsx0X3KPW0pxkv7ct6k+jKYAVQf3QijOS64DB40DV4taCDECZz5l80mu2sOmyfamlWdG+rp4utH7c5aJtZbzE98EwZ5sYPwkSf+7StA6HecL/GjqLzq/4MvX3RfqPu5a/q623u2q9bcZw3tpo6dGVSg81aBKgwQY0LCtybVjjYVugvcPqbfCeQbcu3B1fbou17+yFc0qo9hlsjknZ/byRsZ5MNtm+yU/A5CWdas+NQKU0jcBtNzevblPbi259uOVg9UQA6p64GPvOD5LqK5eAlh7EyePtve6Lliv97acPHoKe7tUF/HBlUq6HE8GrXZZ20vTZl+HAt2n3cY8n9n2MWr/Rv9yYlXfOkj0F+QRH/NvVAjWy2O7YZOqyKL1LCDDQ6fQeXaS4xXD7ahAGAPkfcJyF9+Tgxpl1jf/dodP1spSSA2kNHaF3z8sO6e9bdoe60KezoIrjx2Gt/Yxb02dHChjBtiThkGS25QkUtqJY5lJid2S5xMXM2LCVH/xUPUByAmve83slusOVPVG+MphYu3tTApggAuuABYu9sPjp4v8Dr8DPr1sD64DO7Shp6CD/G4OFxTta6SFf764gjpw0S7HkZTDBJPNh6HhxZDu6PztSJzF1myQU8mTFFhvLyabDfygug3picmyrSNgRdQ0NWvo2L7Sst1M6oRQ6h1xVGb//JUikxhvsRNvdNpVA6ltmD6eFUQuhJXlc/g2lJfhszXh3Aem+bdLdgPBikNi3STxP7EwapqU+VEbQqoOSKt39qohPkdiiHRW3oyqEFGb3OyatVMn7aILEqNj+K8GlnZFwGsU2Y/GvcboRw3qT/vv1KvwM2P9xBpX7VmBhdXpjCYeq5TkjVp04yQfIOAGXWQWfBF+j7a1xTNulHg0yU2ZfpXYerasKZn9YWHBnMba7QyDznYdK/PMbV/JSpTeXHsJ2P6tLml66mqV6TP04xjZbXsK+DftMy8dZv8+rzcmv7JMc+gKbCmk2j+xdS3IWjScL0WDpcRpTQjRoXy7bzVczGXO4Wa05gubNRgg/5/bYBwunHuCSW3tg/LDp6/V0OszSU2DZkwi0k7Rvq09Jrc6osLVe8ZNnIFekOFs+rXYs9LleG3ITzY/m1kPXZYW6y/qYyXR09kPR7N/dHcyPdivmc3kTSbEK70VWnY3/w1W1W11x9XvBrx3yF6u+WUDG/7tJb6sKS2K8QcuXqdikXPQWpYuRVZ5ew9aT+LehY/MpQFVcQwaVISc7ZINdl3mZEsTs5c18rXd9inuhi8hqvbQORdhh23YfXHG3hOTPl1XsuvVrU4x55EAKAsqp+AOWRcPiaOdhEVTrazEZ0uyonGw65lnpd1Ifj/eLA0o4CFF10z7wrAoBe/aG4+GcQx619qZ7N6wzvcFIc436Zn2Erd7EDYdPFdupSPZPu01Lt0Uj7Uf1nHoXVoGNCXO0Mqvt2Z4QRKswgtL+3FP+0onphfssd+baMmu/CPNZVLsvIxA8q572Los8O0mStbyHoVPQm9hhjVdz+ApdjGi9M3yXD+lqEY9xZMT/gnikQA6DS/pg7QrnWlv056TlxrxQE0TGkacsZH7e7DRYY5YJnSZ83O8LD1W5492E3plETGQD6FFUEoInXH3r1lk098uLIm2IxkrX0n1K1t+K859fR7GyLPWuLfxBP1hLWC/ccXq9hieB4vt1fKXZ9zMo5rk8dRUiLm7JzT77V2cOV/yKak+34iToxq640bzQjGSch3ddnEu1sKjgfvwYnpZqB0S3H62NlsyLI8bG9PgCUWQBQutoC0FqcHHsZphIJhhiNOREMuyuVXwe0TIIhBpyEqv1OSCUSDDHgJBQuRH9iAUDpAoAGAoAm1JgTwRADAJoQnIQCgMYFJ6EAoCcWO4C+eWe6q1Pib9JX/iw6C76xRBcMMZqqEgBoWoIhRp9ZC6goUWNOBK0YcqVEfToBgDKLGUA/vyjinG6E5J5pAC27DmhjiS4YYjRVJQDQtARDjD6zFlBRosacCFox5EqJ+nQCAGUWL4B++Tijp7nb0acP/k2Pyu+ExCDBEKPPoXxTANCEGnMiGGIAQBOCk1AA0LjgJBQA9MTiBdB3PfWp7/f+7q+333EveAYJhhh9DuWbAoAm1JgTwRADAJoQnIQCgMYFJ6EAoCcWL4C+6tlNfTP4N4WcSu/ujpzRw0A7afyCIUZTVQIATUswxOgzawEVJWrMiaAVQ66UqE8nAFBmcQPoN/6DVzUfal7SS+9v8aNAO2n8giFGU1UCAE1LMMToM2sBFSVqzImgFUOulKhPJwBQZh1zGSa13P755etfv5jz3vWk6OjW6VfqpPELhhhNVQkANC3BEKPPrAVUlKgxJ4JWDLlSoj6dAECZdQyAvptzkdx57zcA1evxnz5YAL146qTxC4YYTVUJADQtwRCjz6wFVJSoMSeCVgy5UqI+nQBAmXUIgH5+mZfb3/X1l+bFd3MOUhpABdSjLtSCPoAeaQhqQB5UPNsKVLmQKxBVAFBmHQGgN9acj/I0B3t++Xj5bgGg0dPgO9n7FAwxmqoSzICmJRhi9Jm1mNUqUWNOBK0YcqVEfToBgDLrAAC9oebqIM/plKToDKivThq/YIjRVJUAQNMSDDH6zFpARYkacyJoxZArJerTCQCUWfwAOt3+aDXD+Xb5yY/RY0B9ddL4BUOMpqoEAJqWYIjRZ9YCKkrUmBNBK4ZcKVGfTgCgzGIH0E8fwpPcNYDas+BxGab71FSVAEDTEgwx+sxaQEWJGnMiaMWQKyXq0wkAlFncABrjzxlA/euARu/F2UnjFwwxmqoSAGhagiFGn1kLqChRY04ErRhypUR9OgGAMosZQG/8aac33aL76/QAd0KaJRhiNFUlANC0BEOMPrMWUFGixpwIWjHkSon6dAIAZRYvgJrz35XMVOfnl2lSFPeCnyUYYjRVJQDQtARDjD6zFlBRosacCFox5EqJ+nQCAGUWL4C+Ldbfb6g5zXWaoz/fLhOB3l6MrsD30vgFQ4ymqgQAmpZgiNFn1gIqStSYE0ErhlwpUZ9OAKDMYgXQ6QR4o4k5373H47T2bu+LFFEnjV8wxGiqSgCgaQmGGH1mLaCiRI05EbRiyJUS9ekEAMosVgC19970bgB/8S7K9O7RaKBOGr9giNFUlQBA0xIMMfrMWkBFiRpzImjFkCsl6tMJAJRZx9wLvkTfX4+UODR6hqoxUouTC9WJD6CHOqqkYq4VOanGCNWJBxU12HmA4CQQciUhOAlFHYQAoKwCgD5Y1RipxQkANK1qnFRjBFCREpwEQq4kBCehAKBPUUUAmni9sal+wRCjqSrBEnxagiFGn1mLZdUSNeZE0IohV0rUpxMAKLMAoHT1OZRvCgCaUGNOBEMMAGhCcBIKABoXnIQCgJ5YAFC6+hzKNwUATagxJ4IhBgA0ITgJBQCNC05CAUBPrIcCKM6Cr8hILU4AoGkJhhh9Zi2gokSNORG0YsiVEvXpBADKrEcCKK4DOlZkpBYnANC0BEOMPrMWUFGixpwIWjHkSon6dAIAZdYDARR3QpokGGI0VSUA0LQEQ4w+sxZQUaLGnAhaMeRKifp0AgBl1uMAFPeCnyUYYjRVJQDQtARDjD6zFlBRosacCFox5EqJ+nQCAGXW4wD03ay9v8YPA+2k8QuGGE1VCQA0LcEQo8+sBVSUqDEnglYMuVKiPp0AQJn1OAB9NUvvb/GjQDtp/IIhRlNVAgBNSzDE6DNrARUlasyJoBVDrpSoTycAUGY9DEC/fDQTn++Xr36IFOik8QuGGE1VCQA0LcEQo8+sBVSUqDEnglYMuVKiPp0AQJn1SAD9Vj369MEC6MVTJ41fMMRoqkoAoGkJhhh9Zi2gokSNORG0YsiVEvXpBADKrIcBqDkHKQ2gAupRF2pBH0CPNAQ1IA8qnm0FqlzIFYgqACizngKg0dPgO9n7FAwxmqoSzICmJRhi9Jm1mNUqUWNOBK0YcqVEfToBgDLruTOgvjpp/IIhRlNVAgBNSzDE6DNrARUlasyJoBVDrpSoTycAUGY99xhQX500fsEQo6kqAYCmJRhi9Jm1gIoSNeZE0IohV0rUpxMAKLOechZ8/DJMELQt5ApEFnIFogq5AlEFAGXVU64DGr0X57MTC6peyBWILOQKRBVyBWLWgSTVlOq5ExIEQRAEQRDUheq5FzwEQRAEQRDUhR4HoOPbZSLQG39GV+AhCIIgCIKgPvRAAB1f1RXno6cgQRAEQRAEQZ3okQA6vk/8iQNAIQiCIAiCutZDARSCIAiCIAiCAKAQBEEQBEHQQwUAhSAIgiAIgh6qegD02VeOhaoXcgUiC7kCUYVcgZj1YHo6rSoC0MTrjd1zVjDEaKxK2rsX/KUaJ71mLe7vXaLGnAhaMeRKifp0gltxMosHQN/VNebVQ/9M961nK3XS+AVDjMaqBACakmCI0WfWAipK1JgTQSuGXClRn04AoMxiAVBzk6Nxfa3PrWdrddL4BUOMxqoEAJqSYIjRZ9YCKkrUmBNBK4ZcKVGfTgCgzOIA0Bt/GgBd3u1o61mgThq/YIjRWJUAQFMSDDH6zFpARYkacyJoxZArJerTCQCUWQwAekNKA6DL+71vPQvVSeMXDDEaqxIAaEqCIUafWQuoKFFjTgStGHKlRH06AYAy634Afb1c/tV/0QD67lbbv9l+FqqTxi8YYjRWJQDQlARDjD6zFlBRosacCFox5EqJ+nQCAGXW3QD66cPl2y8fNYC+muX1t4k2t56F6qTxC4YYjVUJADQlwRCjz6wFVJSoMSeCVgy5UqI+nQBAmXU/gP7nH0cDoLd/9eTm++WrH7aeRQJ10vgFQ4zGqgQAmpJgiNFn1gIqStSYE0ErhlwpUZ9OAKDMYjkL3gNQfTLSpw8zciafmW/31EnjFwwxGqsSAGhKgiFGn1kLqChRY04ErRhypUR9OgGAMosVQN3lmCbI3Hpmvt0HUEGVlOSiUDvyAfTZXnZ0ebaB7uVBxbOtQJULuQJRBQBl1mEAevlu61kkCH3vU8p8iyL/IwQnBRIMMXrd+XQPE0VqqZh5BvTz3077Wbe24e7SMF8wIn4VsoOc9Jq1mNUqUWNOBK0YcqVEfToBgDLruTOgvjpp/IIhRmNV0iiAvs5p/vrNrVkYAn3PgE8eJ71mLaCiRI05EbRiyJUS9ekEAMqs5x4D6quTxi8YYjRWJU0C6P98mc+1+/Qfb3/eDHe+pe5De5iTXrMWUFGixpwIWjHkSon6dAIAZRY3gNoz3b/+zdazSJBOGr9giNFYlTQJoP/fNzN7zrIA+vpt8iMHOek1awEVJWrMiaAVQ66UqE8nAFBmsQKof63P24OtZ6EyGv+Qb1HkfyRQn0P5pgCgUc1L8BZAP798Zx78p0t87+swJ71mLaCiRI05EbRiyJUS9ekEAMosXgB90J2QOAC04EymPofyTQFAo/IB9NY4zA7Xpw+3ZvLp/6AT6P1Oes1aQEWJGnMiaMWQKyXq0wkAlFm8APqge8EP+fAo1i8AQAVDDABoVMsZ0PHdn/W086EPcdJr1gIqStSYE0ErhlwpUZ9OAKDM4gXQ8W2+5syNMedJn61ngXIANH8KVGR/guQkX4IhRq9t3z1MFKmlYlYAemPOW/LbnTQA6B0StGKAihI15kTQiiFXStSnEwAos5gBdHxVV5W3q+3pZ2sBQMnqte27h4kitVSMA9B58nNmTin1k7+NXQPiKCe9Zi2gokSNORG0YsiVEvXpBADKLG4AHd8nxvyG8mwlAChZvbZ99zBRpJaKcQD65eN3+vKfNwB1Tx7mpNesBVSUqDEnglYMuVKiPp0AQJnFAqAs+v5K1jDQy2qJMEh2DBaFRp6lsznxAbQCO1u6TH/+x7//b7e///IPl8uf/vfbAymv1//5f+knD3PCpGqMUJ14UFGDnQcITgIhVxKCk1DUQQgAyioA6IN1thb3CLUJoCvJgoSrZhNVYwRQkRKcBEKuJAQnoQCgT1FFAJp4PXoZpuw1eBEGyT4Nvs/FzE1VvwRfcLEDriX4tXD1WoYgWFZNSTDEaMyJoBVDrpSoTycAUGadE0AlAPR+CYYYnQBobroBQCMCgCYEJ6EAoHHBSSgA6InVMYDmhuh0KN9U9QBaIhG8wgOgDFevLVCfWQuoKFFjTgStGHKlRH06AYAyixVAv3y8WE3n+trn+sRftrPgWZbgs2P0OZRvqn4AZZl3zM2VOIAyXLsBt08QtGKAihI15kTQiiFXStSnEwAosw4F0M8vCwDluw4oAJRBgiEGADQqAGhEANCE4CQUADQuOAkFAD2xjlmCf7t83illbgAAIABJREFUNV1t+9MH/5qHjHdCqgZAT3xB0tM5KTsGtC0ALRDLcbHHGCmRoBUDVJSoMSeCVgy5UqI+nQBAmXUIgN4gc74w/bu/3s55L/haALQapiiRYIgBAI2q7hlQAOikPhvRthpzImjFkCsl6tMJAJRZhwDoq57kfHM3SJpo1N6RM3oYKAD0DiMlEgwxqgdQnk2Um3DHAShOnaMVA1SUqDEnglYMuVKiPp0AQJl1BIC+X/Qc5+tX3m2vDZXesDR6FGjWrBYLgOZOBAFAAwFAozpuCR4ASisGqChRY04ErRhypUR9OgGAMusAAP3yUaPm55evf/1iznu/vaonPt8vPpda5QAoz3VAc4NEAJSDhPPVa9t3DxNF6gZQlt2m3BChk+dcmx8AmhSchAKAxgUnoQCgJ9YBAGonQD99uLjz3m8AqtfjP32wAHrx9PjrgAJA7xYANKrKAbSDeXtARYkacyJoxZ6XK/n7go1todM5AYAy6wAAffUu+zk/ml8w5yClAVSQNdz+d7c4grAYgWjyAZT+qdvOyv1fPYi8DX2JB+Fxcn+MDpLWg4pnW4Eq1/NyRcoHfyF0pwCgzOIHUHeWuznY88vH2ys+gEZPg886CSl7EkeEQbAEf79OMAPKdNesrCgHzoCynDqXPfESGsnXOWdA5fYsFdHOpvpsztvqYgaU56q+LBe1wFysIJUCgDKLH0Aj5xhN571HZ0B9AUDvMFIiwRDjBADKkittASgHk+frtAAqNyCUaGdTVeMNh5MCdQKgHNeiBoACQM8rdgB1Jxs5vV1+8mP0GFBfeXe3uRsqCk6lB4AGOgeAZnauoZ3GALSDrOUD0GG4AXuSQYl2NgUADdUFgLK05i7OKdwUAPTEYgfQzy/hArsGUHsW/J2XYWID0Mym2+dQvikAaFQAUJKREglasfugYh7UJ+aU0yTVdNWN4XwAWqDGnAhasbMDaAfnFG4KAHpisQNoDC8nAPWvAxq9F2cegOa2OhEJAgC9W2cA0Oy9ldBObpDqATR31iQ0kq/zAKg0ACrt6C4TFU+0s6nD8Kb3ZVVBK3ZuAMXFqAGgJxY7gDq8dIvur9MD1jshsQBoLhAAQAOdBEDzRuLQzmD/0FQ7gDIcFpuvMwHoME1+zovv9sX4HCjRzqYOOq4vxcxZTk69wCtoxQCgY8H13XodhACgrGIHUA8v3+wF6aeDPlnvBc8DFZkxYkN50HD3euzQSL56bfvuYaJIIlcyeSu0UxGA+r9FT9RtJx0pa8edxA2N5Kt+ADVVIOejPoflDS/iPEe0s6mok/svVMADoPl0U0+yCFqxu3LlLjvVAGhFp0PlCwB6YnEDqJv2nFHzm9GdlvR2md66vRhdgX8GVDAAaGADAJovQSpVDqCZ5BfaqRNA9UGKm2dp02dAAaD20M/p+PDIpQLuBNBkBUeP62O4UhYP3kSKbSdcPckiaMUKcyUbt0I79QAoi5MOjkYFgDKLG0AX5yC962vM6znRV3dfpIiyATSrAxDRIGGD4RjKM43kCwCaKJIcQLO2UminIgB1QSZQmteJN0/T3s9aylAaGsnXCQB0rkaNnuHGIgLoqjb1043dhNi8Yz6Bhk44rvMR4I2acAeALg/JII1FoZ1qADQVZON3ReuEwUm+AKAn1qEAOk1+Xi7uhXePRgNlA6hpM6WNf4xNgeYvZvofIFgJjeQLAJookgJQDVzESYvQjiISeveaBNC1A0sndCf2p0ynZquJOk2h8Z+3vQQvnbb26EIj+aofQKd5T9evhO+S7Kwmk7xp6tSp9IlrNyRcpJIldBJM4u6mfxRvzIek+yk628hZm68TAKh3PwfadGhoh2cX4YBjy729pgwnmAEFgObqgFtxFur7K1nD/Heer5j+lf57y2dWIhrEhNj/fNLIYMpPkYJoFCPP0tmc+ABKjz3nilRbibixAzvD4h9ChlwSRrx0k9KLNeUhycktik7+GwXMf00EeR0SQWJOTNaqGdS5GZh51GiQs+WKlyx5uTIM6TocSHaGZQipWE1PVOdsovg7iQ0UdTLnyOKjOkAySMSJdAlnf8j8s/Sja9AiqkmWI3Nlaom2ESkiz7czpLZyjrwgarvuD0SxXPGdSJsqQ45BudF4yE6eJeogBABl1YkB9GoGzEjTIaSXBtBh9YmsNqRHLH8Wae8jZ2txj9DhAHrVMzbDYp+FnCvD4l/C4J0E0Kvq0KXJmatJ4XhHnxoo4iMDdbQYPCIfDIQOqjEMcSdny5UiqJA71UeqGDks4khbpzMaJLZz5KtiZuzsY+wjsR5u3TUOZuI8sueddKIzdtA/xO3xSIPJq1jVJMvBOytXXRlzY0ztQ27aGTZSLnsX4eqNQztuok7MdrVJNv+ugTStYqJk83Q1uQIAfY4qAtDE6xsHxqsLpUyrB+bIpLntxKKIaBBply7dCbDzygp9MXNUJ8xKvRy6uwgRGskXluATRdK5orfPPPDadEmstgZ2Bv+BHsc379EYW4I3y/jDMNqE0YP6kFpxDZyMZpoyWjz6aiprRxfG/gqZuuBpaCRf1S/B760gkipGLq8xoGJ6aRIJQl6CV72bHKLHhwZO9AFCNkf1joY5bjiW+8mbfpgDNIJ8XyVQwkm+ql+CV0dwGdoz541lHhs7JI97SXUtMSf2WrV2y6rtnOXEO0xJ2hWRcR4Q48cjxw8GaP0CwwBQZp0RQBdnUAzq1IFB77bFzl6dJIJXHFWoTll1H/quJxkAqih21BcN3EXQ0Ei+AKCJIulckWrgNbsc08A8xC9HtA+galM7AA2TJQmg6pHmTgOA8+fJTmQCHpbf4ZRC4STHdguge02XVjE+O0YqmI59Or3MnNbodq6jmy3mZDSLROZT9rHMQuHUbn3lySJoxUp3VuSwRPnwEO89O0Nw+rnZP5aJ3YzEFjL5sXI4JpA47sR8Tv0gcyUGKeP9ze5uk3d8e3JPvZ5cAYA+R2cH0EnSjujzYf65AKqXHNQ8qt3pozuxI7nq1QGg2RKkUncBqJM0q4n06T6fHT0INBNKuQBKxr4tJ1HlZG2SY6tmitMAqJsb2w2SutWGHLz96sGHQDKAmh0ub7o728k8XR/5wgwn+ToFgK4vFKvPM8s5pVAfFuFdKWEwwxFxDNJBhmADu8UekhMznxt2CvEd1USu6ArQ1bA4JiBipJ5cKQHQX10uPwOA3idmAFWnvd+kr/W5PO+d6Sz4WAvZenuSCF5Z73nqPn9+Eh+aN5w4A3vnSodG8gUATRShAOioZxjsrNC+nWHx0OCFDhXjuG0AjerxAJoaJ6tmijMAqF6zjhM+GUDtXo5U96P3g2UAqLQ7XOsPkaFi6yKRVSeLoBVjyhX/imh07NNrM2YKU+qdjXlRJBIksbMS252U3iILxYm+qFvUOj1X1M8Z9d6XOcfRHCpHcJKvZwLo5Y//EQB6j5gB9PPLAkCXV/7kug7oMUO5nnGYH8anUUlOAKD5EqRSfADqlA2g4RR3LFnOAKDJxcIWxolDADT2fmhn0Eso9DXrTSd3HCXh7R7HjuPLQOH0wvIQCRU6ydcJAXTUx4enDrBNtubBXEZNTXwuj8imOYnPuyZXOQIn+rCcnJ3SpBN7aPs8nyPtzg8RhfP1RAD9X//PxCQoAJQoZgD99MG/zdHy3kdsd0I6CkAHrxUXAyiW4PMlSKWOANDcJfj5AM79ICcA0LwggZECdQSgGxdVzQVQapCdNZ6IHQCoFnOuSEm9basqJAczh7muadIWYunhCnZKN074NJe8XfWVLXQsKwD9k3/67eXyR38HAC0WM4C++yvsy7u/890LvuahfPemuoGRAgFAE0UeAKCxKW4AKEX9AGhmjEcAaKkTWpUs20ToJF8nBtDk24EdDaD3YR8jgGYF2aqT+E9qoWMJAPQPf/jl5fJnANBSMQPom7sT/ESjdu39m/WzUK0A6E7kwEiBAKCJIo8A0MhHAKAUAUATbz8kaw91AgClvB3YeeAW2nFS0W5Tvp4MoH/4578KJ0EBoEQxA+jrVz94T8xi+9vEnstnoZ4KFaQgRCcA0FwJUikA6GMAlMZZ+QKAJt4+XQ+3fn91XHTgpEAA0Pj7NecKy3V0C/RsAI1NggJAieIF0M8vX//6xZzp/uWjmep8v3z1w/JZ5LN1ASjtAHAAaIcASghSAKB1D1mBkQL1AaCNQQUAdBIAlOKkXwD9w+9+vpoEBYASxQugnz5c3JnuN+T81rw8A6j3zHy7pyee2UwMAgANBACNvg8Ajah6AN2rFwBoIkiHAHqyLfQQJz0twd+Ic63FBZkAoETxAui7vv7SvNxuzjpSyLl8Zr7dB1BB1bD9ttx5nxRk9/10IdInoWz5AEr+0HGbeev9SzVODgtytKS86+MeVJA/s/u7KRVTzxZ6XJChjpQp1RG5Us8WelzW7pU6dZJoAUCZxQug5vDOLx8v3y0A9PLd8lnks83sfWIGNFeCVAozoD3NgN55774jZrViqyKBncZmtfaDqBsRbzop0NlnQFlmyyMFmp+3L1AFS/A4C75UB92KczrTnTAD6qt2qACARgQAjb5/agAlcVaBsnIleW0aohMA6MMAdCoDACUUCOwAQOvJFQDoc3QQgL5dfvIj4RhQX7VDxWEAutuDEIyUSDDE6AJAl+BBuaQ3ADQiWq6422LHKZTopFqoOGoLHeNk77wSc61xACihQGCnLwBt705IGwKAEnUsgNrz3r/+zfJZ5CO1AWg4+j0cQOM3WAOAtgigbFCx9vewJfiN++UkjKSiqLuoSBnLf4qT8agZ0PAu34Gd3c0c1tKZATQWK3BSIABovAAAlOKkRIJUCgDKrAMB1L/yZ/AsFGvj3x+39oMEczA0J4k+20QKjCScqG8PBryEkRKFTvJ1dgA9aCgvAtDIll472Z+QYgHQ0MnaSEzuHtaWHHeaTyqOvon0oCB06YbiZDwIQPU9uzft7G7msHYL5h0j/UK+kzBGQV9rYm05SXxIuj4u2MzEZPE/VJa141EAum9nn+7DTfQcAGXZbWpvCR4Aer9YAdQts79OD550JySWmYp5/JPjIkw+gJqe1ethAyOxezvqAXw+vF8uXp+DZB9NF+XY0Em+AKBjrHsuWoKPzPitnewNWTPFrtzk441cJ/7+FppLD36uh1Cxmyvq08PEaMOg4szEN/hLAXtOtA6Birl+VbdgXgns7AaRmqsdMZUAaMg3uU4c4LvXigF04ThwEhb3wHNQW7wcQF0nu4bQXSNKBblCaUP3A6i/j6AfPMeJjOzxlAHoOsraSYkeeXYjAJRZ3GfBq8nNzy/TYZ5Puhf8qIetRaaJ7CBzzyh9Olw5Sdx1Uw6jNw6bTn4wVBwYSQDo/DNG1T3bEW8PQMPG5fXyhYuZm7oTQLUnmpMSAC2bS1q8Ive7+KB/XgGowrO9KCpnN+aSdm/zqufolvBXMmQpzvKciGRh88VSceNgH6g/XpmtXFENRrHIsjItnmi82HOiRYKK1ZYnLjerBq4neFd29pNlNFztNlLRLvaiUiaJdSHCz5GG73WcUgAdF3s9gRP/Gxc9o0oTtdUN2KtfpZ3EOrTR7VDbzk311eudni0jnvIBlNAnzFMHOzxM7BL8xYQiAF11T1KunRDmYvWQKu0mLJ0YcmPZ9HftZDtAnB1zBiHjIOz2aU4AoMxivxD9NLtpjvd8u0zMeXtxxtLls0B8UKE71CG9V74/lKsvMituKlmXTmQqiB4dbJMdTDc7BxNB+RBA5/5tGPRI5zPFMP/4aItb71+aaQEHA9I2/Ujb3zuCbz0nppQJoJ4Dq8BJShkAKu0wldPH64+uOicCU4zS753HqVX5AfWm242i43hr2GL5Lp1ukniTzNrVF81L4JShXHvVSWb/lWbfyTHB9ZrMMUMkQ7gubKMnd+CiygBQ+4VU2FK/bIzYIW7m+cuk/rnjemeF1jktD1EIx1Py4ZvzPpgOVA6g/oYTqc7EoafuGReTlhojbZ14HUSkOS1imTmH1aSuoHnPBtDlvERcQ7gvJdbVQppyN79pKNxCdvzxjpARiwKS5GQ1Epkuyv8imhNdbhdAU7MpwbuUpZXF/spSutCGE08AUGYxHwP6ri/KqhfZX919kYJna6U2mUkRl0QZe+UGJ1x7MY+yetZlrpo4Q9yJVAew2ZLrYOEXDOaQIfNdqylc+8JgDwwIW+dgC+vfqz9iD4iVXvfh9+Pjun7cj/R+U+wr420/JIhx9XXm9+ifwwigPuDOP5gS2M0n2er3eZQWZFG9FzWT6XYAhiFyFFU0itTLvDICoEQn/pe6ISu7+dhDWaKb3jYGPee5aqbOsl+zsfS3Cb/9i8w0F60aKVCh/JjGlFEx0uxiBsf65FXu1PCXTdKQOM2Fv5WDisn4OW7fYQ0V9J+jt7Q3++71Ls6S2YhygZ7ufQtLKlvcPsxgd6jNHLvp35RJ+0XS7gAx7qz4FTx3LJT6MNvH71mKptxHO4cQhiDtHku56OJW2zmnS/BJf/D7BkmM4tYEx8EbmkfbEP2xaTl8j17X6CeXXHzE9VZug82/f5R2bWYp/fWC9PsBoMziPgnpy8eJMe0a+7tHo+tnKyUbv5laMovZGX38oHtp3TMOmkokFU3GZYvT45/uCIcMK0tL5onuMaWZDLGdanxEMb9n2Qrdm6M6/WowEeWye5KLyVDzhdKrnFUz9hU023H+Nh9Al1jrWws/rwaNQR1kEKwIxUUA0IVdMzbtSw7LzWx3FLLSzcuVi9uIelE9g0xm/rXZ5m+O3HRbTZJpnM5qPzZN/HFg9Gt6Ex7dljfHdq7yww7SxF9D5HgSVBg/g4EaWmjPzKp+87LFuhgGs2Yi9SCZ8XHnxe80spJF7yfJdb+SmfzeXrLpUVzXq/OX0mmaTLG94aIDttWlJqFNHaw/P8jYsY9xEXLFn82n1a3fMS8GEEvKme1Zd2vrS3Lk7PK47m21v509jo3TDtzgT83m9SsmVdx+nG2Ig7Sb341MZiD3s0KaLx/c0Gm8yKUGOyYO/hkiUtpd5IE8CAFAWXXQWfAF+v6akk6Rq86yZLlAOimviz7A7ErSwyzi2X6g4PPGkhu87V9tSxXZ9iaXv8g0/8G03LmarnGDtsl6h+mFivDmOhDlc9JZU0+0g/WvkYJUdT6ApqvG2JVZmWI+P3sTbitNf3M+P8xB5MX3Il3kPDNepsjoRsiLon5Qzkej29MZMllHi+R2B3U0u9NFt3OdNg5JHlSkws31mfc7olEGN/jdEcTNzpREuNp8c5unJMayXylqQXZycv4tS/wihpB+Tc4PpDSBb09NV7IVY65R4sbYz5XVCFK4iYTqNj0qyg6xGD6uZZtociIZfs6qVvI+aXsE034Wexty7sBdkxi8/s/8bvcB86Y32AxrpVuE/hR5EAKAsuoMAGpooqxDVP8K25EtX8+OZ7vVss9PvdBiD7B8wJGqMequ3TRK+u+KtDhVR/MvNN1+hh/1k2ZP16s3IpY4iYgAoPO36i8s28dwdko2jvnKi/FS6MBEW/BA8S6PP3VQWCfiGg7CsnA3TrsqNMQGoL4ZWdwfqIqRMnvnmF3i6vN9cRi9kyLL97ETHUt5rhSLPVek7nSL7dgO+55+vxj7fCeVaNdJ8UAtyTmnCgJAn6KKADTxurfKS11TiUgUfzLqpNzKykhRnPAUawYnRar+MkwlEvNfeUe2xS7DVOpkfVxerrwjosrjCC9SaZyHXr225DJMJRIMMep0kn3Ax2FOiiVoxR6bK3YBuEjKyeJo/WIn96nOrC2XIJUCgDLrVAB6hwRDjEd2iptqrErqBNB7xAmg96rPrAWAlqgxJ4JWDLlSoj6dAECZBQClq8+hfFMA0KgAoBEBQBOCk1AA0LjgJBQA9MRiB9A370x3dUr8TfrKn0VnwTeW6IIhRmNVAgBNSTDE6DNrARUlasyJoBVDrpSoTycAUGYxA+jnF0Wc042Q3DMNoGXXAW0s0QVDjMaqBACakmCI0WfWAipK1JgTQSuGXClRn04AoMziBdAvH2f0NHc7+vTBv+kR152QiiQYYvQ5lG8KABoVADQiAGhCcBIKABoXnIQCgJ5YvAD6rqc+9f3e3/31dr57wZdIMMTocyjfFAA0KgBoRADQhOAkFAA0LjgJBQA9sXgB9FXPbuqbwb8p5FR6d3fkjB4G2knjFwwxGqsSAGhKgiFGn1kLqChRY04ErRhypUR9OgGAMosbQL/xH7yq+VDzkl56f4sfBdpJ4xcMMRqrEgBoSoIhRp9ZC6goUWNOBK0YcqVEfToBgDLrmMswqeX2zy9f//rFnPeuJ0VHt06/UieNXzDEaKxKAKApCYYYfWYtoKJEjTkRtGLIlRL16QQAyqxjAPTdnIvkznu/Aahej//0wQLoxVMnjV8wxGisSgCgKQmGGH1mLaCiRI05EbRiyJUS9ekEAMqsQwD088u83P6ur780L76bc5DSACogaEM+gD7by44uzzbQvTyoeLYVqHIhVyCqAKDMOgJAb6w5H+VpDvb88vHy3QJAo6fBd7L3KRhiNFYlmAFNSTDE6DNrMatVosacCFox5EqJ+nQCAGXWAQB6Q83VQZ7TKUnRGVBfnTR+wRCjsSoBgKYkGGL0mbWAihI15kTQiiFXStSnEwAos/gBdLr90WqG8+3ykx+jx4D66qTxC4YYjVUJADQlwRCjz6wFVJSoMSeCVgy5UqI+nQBAmcUOoJ8+hCe5awC1Z8HjMkz3qbEqAYCmJBhi9Jm1gIoSNeZE0IohV0rUpxMAKLO4ATTGnzOA+tcBjd6Ls5PGLxhiNFYlANCUBEOMPrMWUFGixpwIWjHkSon6dAIAZRYzgN74005vukX31+kB7oQ0SzDEaKxKAKApCYYYfWYtoKJEjTkRtGLIlRL16QQAyixeADXnvyuZqc7PL9OkKO4FP0swxGisSgCgKQmGGH1mLaCiRI05EbRiyJUS9ekEAMosXgB9W6y/31Bzmus0R3++XSYCvb0YXYHvpfELhhiNVQkANCXBEKPPrAVUlKgxJ4JWDLlSoj6dAECZxQqg0wnwRhNzvnuPx2nt3d4XKaJOGr9giNFYlQBAUxIMMfrMWkBFiRpzImjFkCsl6tMJAJRZrABq773p3QD+4l2U6d2j0UCdNH7BEKOxKgGApiQYYvSZtYCKEjXmRNCKIVdK1KcTACizjrkXfIm+vx4pcWj0DFVj5HROfACtwM6WLgwuJlWziaoxQnXiQUUNdh4gOAmEXEkITkJRByEAKKsAoA9WNUZO5wQA+jxVYwRQkRKcBEKuJAQnoQCgT1FFAJp4vbGpfsEQo7EqwRJ8SoIhRp9Zi2XVEjXmRNCKIVdK1KcTACizAKB09TmUbwoAGhUANCIAaEJwEgoAGhechAKAnlgAULr6HMo3BQCNCgAaEQA0ITgJBQCNC05CAUBPrIcCKM6Cr8jI6ZwAQIvUZ9YCKkrUmBNBK4ZcKVGfTgCgzHokgOI6oGNFRk7nBABapD6zFlBRosacCFox5EqJ+nQCAGXWAwEUd0KaJBhiNFYlANCUBEOMPrMWUFGixpwIWjHkSon6dAIAZdbjABT3gp8lGGI0ViUA0JQEQ4w+sxZQUaLGnAhaMeRKifp0AgBl1uMA9N2svb/GDwPtpPELhhiNVQkANCXBEKPPrAVUlKgxJ4JWDLlSoj6dAECZ9TgAfTVL72/xo0A7afyCIUZjVQIATUkwxOgzawEVJWrMiaAVQ66UqE8nAFBmPQxAv3w0E5/vl69+iBTopPELhhiNVQkANCXBEKPPrAVUlKgxJ4JWDLlSoj6dAECZ9UgA/VY9+vTBAujFUyeNXzDEaKxKAKApCYYYfWYtoKJEjTkRtGLIlRL16QQAyqyHAag5BykNoAKCNuQD6LO97OjybAPdy4OKZ1uBKhdyBaIKAMqspwBo9DT4TvY+BUOMxqoEM6ApCYYYfWYtZrVK1JgTQSuGXClRn04AoMx67gyor04av2CI0ViVAEBTEgwx+sxaQEWJGnMiaMWQKyXq0wkAlFnPPQbUVyeNXzDEaKxKAKApCYYYfWYtoKJEjTkRtGLIlRL16QQAyqynnAUfvwwTBG0LuQKRhVyBqEKuQFQBQFn1lOuARu/F+ezEgqoXcgUiC7kCUYVcgZh1IEk1pXruhARBEARBEAR1oXruBQ9BEARBEAR1occB6Ph2mQj0xp/RFXgIgiAIgiCoDz0QQMdXdcX56ClIEARBEARBUCd6JICO7xN/4gBQCIIgCIKgrvVQAIUgCIIgCIIgACgEQRAEQRD0UAFAIQiCIAiCoIeqHgB99pVjoeqFXIHIQq5AVCFXIGY9mJ5Oq4oANPF6Y/ecFQwxGquS9u4F35iTSy1GRtzfOynBEKMxJ4JWDLlSoj6d4FaczOIB0Hd1jXn10D/TfevZSp00fsEQo7EqAYCmJBhiAEDjamoLjXASkaAVQ66UqE8nAFBmsQCoucnRuL7W59aztTpp/IIhRmNVAgBNSTDEAIDG1dQWGuEkIkErhlwpUZ9OAKDM4gDQG38aAF3e7WjrWaBOGr9giNFYlQBAUxIMMQCgcTW1hUY4iUjQiiFXStSnEwAosxgA9IaUBkCX93vfehaqk8YvGGI0ViUA0JQEQwwAaFxNbaERTiIStGLIlRL16QQAyqz7AfT1cvlX/0UD6Ltbbf9m+1moThq/YIjRWJUAQFMSDDEAoHE1tYVGOIlI0IohV0rUpxMAKLPuBtBPHy7ffvmoAfTVLK+/TbS59SxUJ41fMMRorEoAoCkJhhgA0Lia2kIjnEQkaMWQKyXq0wkAlFn3A+h//nE0AHr7V09uvl+++mHrWSRQJ41fMMRorEoAoCkJhhgA0Lia2kIjnEQkaMWQKyXq0wkAlFksZ8F7AKpPRvr0YUbO5DPz7Z46afyCIUZjVQIATUkwxACAxtXUFhrhJCJBK4ZcKVGfTgCgzGIFUHc5pgkyt56qJjKZAAAgAElEQVSZb/cBVEDQhnwAfbaXvnR5toF8eVDxbCtQ5UKuQFQBQJl1GIBevtt6FgnSyd6nYIjRWJVgBjQlwRCDawb0899Ou423pu5uOjGdgBi/ptpBRkbMaiUlGGI05kTQiiFXStSnEwAos547A+qrk8YvGGI0ViUA0JQEQwwuAH2dW+3rN7dWbu86cXvwSiZQAGhCcBIKABoXnIQCgJ5Yzz0G1FcnjV8wxGisSgCgKQmGGDwAett/nFrtp/94+/OmmXN+Mv95lJERUJGUYIjRmBNBK4ZcKVGfTgCgzOIGUHum+9e/2XoWCdJJ4xcMMRqrEgBoSoIhBg+Avn/jSNMA6Dt9+Z3JyAioSEowxGjMiaAVQ66UqE8nAFBmsQKof63P24OtZ6E6afyCIUZjVQIATUkwxOBagrcA+vlFH8L99s37Jb4zeZSREVCRlGCI0ZgTQSuGXClRn04AoMziBVDcCWlXgiFGY1UCAE1JMMRgBtBbWzf7j6pZ4xjQewUnoQCgccFJKADoicULoLgX/K4EQ4zGqgQAmpJgiME+Azq+mz3JiT3tfOgjjIyAiqQEQ4zGnAhaMeRKifp0AgBlFi+Ajm/zRVpujDnPi2w9C9RJ4xcMMRqrEgBoSoIhBj+A3pjz1pYv3759MwJAGWLASSgAaFxwEgoAemIxA+h0ZcBJdrU9/WytThq/YIjRWJUAQFMSDDFYAXSe/DTMqZ78Lc6Cv1NwEgoAGhechAKAnljcADq+T4z5DeXZSp00fsEQo7EqAYCmJBhisALol4/fucM+v3z81p0S/xAjI6AiKcEQozEnglYMuVKiPp0AQJnFAqAs+v56pMSh0TNUjZHTOfEBtAI7j1AlTi6Tkf/x7//b7eG//MPl8qf/Xb++ePIgEavEg4oa7DxAcBIIuZIQnISiDkIAUFYBQB+saoyczgkA9Fm61GLkCqhICk4CIVcSgpNQANCnqCIATbze2FS/YIjRWJVgCT4lwRCDawn+bmEJPiE4CYUl+LjgJBSW4E8sAChdANBAANCEmnICAE1KMMSAk1AA0LjgJBQA9MQCgNIFAA0EAE2oKScA0KQEQww4CQUAjQtOQgFATyxWAP3y8WI1nRxrn5ubR+Ms+IOMSFmLkxIJUikAaJEAoHE1tYVGOIlI0IohV0rUpxMAKLMOBdDPLwsAxXVARwBoTIJUCgBaJABoXE1toRFOIhK0YsiVEvXpBADKrGOW4N8uX02Xp/70wb9IIO6ENEkwxGisSgCgKQmGGADQuJraQiOcRCRoxZArJerTCQCUWYcA6A0y5wvTv/vr7S3eC75g4jEwIvOD1FwlJRKkUgDQIgFA42pqC41wEpGgFUOulKhPJwBQZh0CoK96kvPN3SBpolF7R87oYaAnbPwF7HgUgHI4KRAANKGmnABAkxIMMeAkFAA0LjgJBQA9sY4A0PeLnuN8/cq7T7Sh0huWRo8CPWHj5znycrjfyC0IAHSsOleKJBhiAEDjamoLjXASkaAVQ66UqE8nAFBmHQCgXz5q1Pz88vWvX8x577dX9cTn+8XnUqszNv4hHx5DI/lBYgCabeSEbd89TBSpOVdKJNYvFOzyAEDjaj5XCtSYE0ErhlwpUZ9OAKDMOgBA7QTopw8Xd977DUD1evynDxZAL57O2PgrAlAOJ/kCgCYEAA0EAE0ITkIBQOOCk1AA0BPrAAB99S77OT+aXzDnIKUBVJxPw9BUkLrlA+hjv1nKloLkx7jc/6WPlgcVz7YCVS7kCkQVAJRZ/ADqznI3B3t++Xh7xQfQ6Gnw9L3Pei56OeQvfYdG8oNgBjRRpOZ5x2qyNv+sN8yAJiUYYsBJKMyAxgUnoTADemLxA2jkHKPpvPfoDKivfgFUAkApOvkSfD1nrAFAJ9WcKyUSDDEacyJoxZArJerTCQCUWewA6k42cnq7/OTH6DGgvjIaP8cZNyyzWvnseBiAcqBwvgCgCUWwj+U8MZZLJuQKAJqUYIgBJ6EAoHEddQU+XIxakEoBQJnFDqCfX8IFdg2g9iz4ey/D1BiAsizBA0DHyjvFagA0OwYANCnBEOOBTuT28ReN1YmgFTt5rgBAAaDnFTuAxvByAlD/OqDRe3FmLMFXc82hIX80D43kB4leBxQAetjCd0HCHQagDJdMyI4BAE1KBK/UPJRLuU2gjUGFoBU7OYAWSDDEOAqFWZwUSJBKAUCZxQ6gDi/dovvr9IDvTkiS5+pH2TEAoBQnBRKkUs8EUA6oqOaaXUPuzwGAJiWCVxYZp3lPavKLZyNlKJ9e2J69DJ0sPz9rmJRuFTUfb18gQStWliv5NRPa4dlZYehXZP7wAQAFgDKIHUA9vHyzF6SfDvpkvBc8x1BeQLExAM1uuIGRgiBYgk8UqXnesSIAzc23zgF0a9YwaUcD54335n/l9G8izs5QLp2GMUmxMahw9Ds5kWq7T3tTdCc7a/Y0JwWqHkBZ6oUH+2oZDQsotp5cAYA+R9wA6qY9Z9T8ZnSnJb1dprduL0ZX4AGg9xjBDOgsACjFSfbOSqcAqhFjc9k6tKMboiXGGUFv/w3zf7FIuwA6zVrqCCooyYn5NsW+88cH9bocoz4SHQsANI59DB2uzK7dmvsVnpXJfAFATyxuAF2cg/SurzGv50Rf3X2RInowgLKcfD7k7/VFjGAJnlTq9ABayzW7AKCT9pYQNXdqkEyBQmjHAOhgl7vVwDz/Ez2YIz2rNRtQADtvNBuU5GSQ6vtn9lwEn1E4EiPa1563YxG0YkW5sm6INkHSx9lG7DAAaAr7tiKHTurZxc4XAPTEOhRAp8nPy8W98O7RaKAsqFj0p3L5b1QiDMIylGfPXkaMZB9jiCX4RJHjjheu5UIFTFmbF6QbAHXVoucMzWGTQ+q42dDOoNa4h8QqbaTmo8f16YV7PeEp7Wysmk6lORnt55eag1ABNHS8B02hk3ydAUAX1aCPdtA7CUQAHbK7p1gPt9zClOEw4iS0vLOZex2EAKCsOuBWnIX6/krWrcm5J7cu1vw7K/4RsR2kUMP0tXlhIkautz7kfifZPyd08izRnPgASg596+EZ7AwMW6gk4WLJwpK1eUEup8sVL1ly+hVdLeZ0nav6O72QaqOBHQV36bSj1fyccHruMviGeJeT6FhiRuZOktYw5KpjmT662dFGnTxJB+aK9HttM0muNn6yQ0/kin3mwl23qnetYf5q90GpLQ3X5GaijIY5FkyQSHZL54jm5FmiDkIAUFY1A6BqyLBtcT+91EBB/9KokeuMONttbNfINRcIok4AoFExAegy45b/Up2wAOj9SZvKlXTczgBUOsRzFZVAyghUpLBPfwfNyexggpPopqIC6Nb+Fy0bFYBqsrHnQg3mcNToZ6pJlmMB9DrYfsBMkpsdlnjlxnJF/aep3sf7gbzL63h3RmBzoPCgTjujZe3Ejn6vpiNk9jQOQG0QdfLbNcmz1eQKAPQ5qghAE6/vTPXb80uHrYObossfcrGMsn80TvyS3rpDTh/6s2tkNrP/yS0jPAcD5Kv6JXiuewUsV2f1P3lXVFwv2pU5kemzqalO1me92ZOlU42glyV4U7nxhdFoIoV2dloiaQleDnYrRbcIyUn64xlOzDq+6WbVuVCjPqcpfoBo4KRA9S/BuwqW+qgL6V3hKiNX1EUJLDlavqeesKbGD6nPVjMbxp68Fvs9MScmac2Ja4N32hr5cA115Il30S+pZ4USbaqeXMES/HN0UgB1h1jJ6QRR3VLMCxGJSJBR2ja/xkdik3NtVmqetQfgpDr+qBHTcInaAVD/y+2hSRQn+ToFgDJg36JyBw2gKnsynASHje0drxV3Mn+vuzyPDpUKEgdQl6c+WyR+TycAqo+vTJyrngGgWyIDaGpXOvUdgRMuANWnPulriEofSeKnYAZOCnQOAJW274+8TbCjK1efJmah3jJghhOTu+o1Z4ietYPuU+Yo5iS49G5GemdlsCQszXUX1HOSk3wBQE+s0wKoXQ4K5m3oADqOo+tbx8Eb0fMAdDT9yGCgJCDaPSMWQPepZGM32HxQ2s+njZyw7buHiSLJnZU77czds92t148HM/NNdmLBz+aInfSgbiKbtVJ6w5XMBtBBmrNcBrsLJ1NjTTcAqmeNEnocgKruIB3psU6U4v1I1VAhaMVKAXQLrDK2kDQhlity8QTY2kWIbu+ceXt7wl0Qiz5brvoRtXvu7bTPnE5ykq8nAejvf/FHfzf9vfwZALRczACqTnu/SV/rc3neO99Z8N5eeezdUCJRTF2pzzZhuw5C2+fz12VVNHO5voz1KdP5mKUuAxPZADoPoNOHBhfJu/7fvpN8nRhAc67taLtnNTvmSC05XZbcRNIetOHyLTl6RJ0o9/NH9QO9fkd1oo0M5kAxFU+/FwvSCYCO6jrvlQBo5uTl4QB6j5N8nQJAI5e4Wry9a2ddarXJs3IllS50J1Iv5IdNgIzC6ZU/spN8PQdAf3tjmb/5wx9+93MFPD8DgBaJGUA/vywAdHnlT77rgJo5JHLb32/86jYjDg1ITsIOZHBHSWWt2ZmjqwyUDDLJNhvjhKFnH3CSkymhk3ydAUDdEpm3MBU57GLDjj1Kwl+6No+IS2Vmh0eaY8W0p40tFDrx56Psi2a3JytrdaYGxWNtqh8A3dTZsK8eJ/k6B4Cmwe9sW2hRKvhJ9LnY+53k6ykA+s9/pWc+f3v5s1/OXPPH/wgAzRczgH764N/maHnvI7Y7Ia3nHZNvexK7xXw6iQfZB1AvQCrIthFzszwz3TZEf+LGDrldldU+ZPq42NBJvk4DoP5Bk3Y/I3FkfGhne0KK1j0PpvDy2D7LobHIgZP4KpuZLs+et48KAJrQqaHiqU7ydRIATepsW6geJ/l6CoD+cpr+dI9+/wsAaJGYAfTdX2Ff3v2d717wBXme3eQOGspJRszZlBqUKEYMgKZOf2qj7buHiSLbx2rZwzbsrGP8JNHQDkf3bAA0Y6WMCKDbb+dmbYRiAaDJt0M79Qzl9TjJFwA0/vZBTnZidJArmQD6+19Y3vztPBX6WwBokZgB9M3dCX6iUbv2/s36WagHA+gDhvLiXmixVIy2r3UHgJqzhzTce1D/uO75LFkLAE3pZFBRkZN8AUDjb9cMoAVB6smVTAD93c//5J8sgE4PAaBlYgbQ169+8J6Yxfa3iT2Xz0IBQMlBGhsnDgdQpfKp4a4AFEvwKZ2tOdfjJF9nB9DY+6Gd/CAHYR8AFAD6HPEC6OeXr3/9Ys50//LRTHW+X776Yfks8lkAKDlIY+PEkQB6mu655qwFgCbfD+1wNGeeobweJ/mqHUD36oWUKwVBTtzD1Z0r5Uvwv8IS/B3iBdBPHy7uTPcbcn5rXp4B1Htmvt1TXVABACUJAJp4HwBKMFIiQStWLVQ8biivx0mBAKDxAs1nbYGechLSr8yFl37/i/l0JABomXgB9F1ff2lebjdnHSnkXD4z3+4DqKBquPP9cwUhxZAcQSqXD6DkD7W1mZ8U5EIKW5U8qCB/Zrf2KNV7moTb6zIYnVSuanOlniDIFS0LoOYC9L/7+bwCDwAtFC+AmsM7v3y8fLcA0Mt3y2eRz55wVmv3HjsPW7PjcZIvzIAm3m/KCWZAkwUCO6fJlayLh93npECYAY0XaD5rC/ScC9HfCFRJHQwKAC3TQbfinM50J8yA+johVDwEQEm9EM/ha/kCgCbeb8oJADRZILDTe67EnBQIADpGx5djnJQMZI3lSjaAmpsg/c0fYgKAEnUQgL5dfvIj4RhQX51ARWAEAAoArdwJADRZILCzX7nB1RiaypWYkwIBQEcAKFHPAtAtAUCJOhZA7XnvX/9m+SzyEUaoiFxvR2QHYXASa9eBkYLGDwBNFGl+MRMAKmjFqoWKIbwFbEG/ErlJb7aTMQzSGFQIWrEjckVGdjQCOw9agg+Hw1wnpB5ubyBjuB1f/C4eRbmyv3WiAoAy60AA9a/8GTwLxQmg9zc5JgAlGAGAPhFAaZ0iADQwUqDTA+h8S9fVyBXY2csVc1cuL0pJvzIMK4otmV9b+WDq4epJFkErdliurOomsPOQXYTJibtbb5kTtZm3cyV6y5RlEFPQezFwEv2k1F+v991WtZKTK3arBJuH5AQAyi1WAHXL7K/Tg4PuhLSf6GHvXDZTseeEMhe72wsV4A0ANFHkoAG0YI+H5XjhwoFixwkl4ZY/6IkAWjhRcRBUqBu6ujGsBED1DXa9cvm5Ys14L+Q6mYhBdZV3ODEgnA8V1kT89cxkCakkw8ghs+U6WfxfGNihUexiLCvLWuk0GxLrIjsxjJPR+znZAOp+jveaSBU2zCwXGiJG9nPFhBkWoRaUIGXaiS8AKLO4z4JXk5ufX6bDPA+6FzxhT2uwaWp2dcS61P5QHuzEsuwHB0YoTlZ9a6mRkl2+bZ0dQPX61J1zScOckv4NVNdO4rdUXZSYd1ZWEw1rJ9R9r82sJTiRy6SjA6gbMcYALvJyxRswtidv4joEKvTUo2a22Vpgh8CO9rfpuZ0iAFU5ZSo7AhWkIHYuVW2xfKgwoFUCoCsc2elr00E8SBnNdNn8GtHIMQAqLZ4v7PkFCLsIar7cgeh13YsTNrPUMYa4EVKqaCfDmPg1JIq1QUY7AykSJT1q9CUX9aFLJ3LF5YEFThNA56xuy+r9uJO1AKDMYr8Q/TS7aY73fLtMzHl7ccbS5bNAnAPFaBe6XO80LhGBsFS2Oz9Abft+ELH8FuK+9LLBFwCot/JnW7e1sPnBzYJ744T3ITtUEg5fi+oQAB39XlnZyz9E306Njf5CkV+AMD0gbb/oBlKxKkLkgcEnt5KZChNE/Z5tANUcZbp513CsBT0QGCPbGWezxBt1ZPY4UQIVNOxT0KY8RlZJSACqopgxsGAo94N407Ieq1NyZRztEO81Tum/OxCoQppOznxS7HxAf0p5HDyINply+3Pd6ZdG53dwuSKX2jZiRciVoEmTdxEM/A1mxtr7teSEsyFcs3aARnNi6E36rdM0WqoRPS0zBNPv1HwzQbY3kelKfFz1Nrj7Leuk9Ub5xc/TYaRhTmXW7k7ONRB1EggAyizmY0Df9bWx9CL7q7svUvBsLcJAododvdmqoWKJXiYSqWd1+7D+CGo7eQKAynWDF+vvoE1UmN8wx8ieXlMteOFktD9r7wdIi2bmgfuUjWS+xLw6LroA1xd4X+++QRCqgAagxo+NTSU2OxPkcZf1R9vOunIH3UF60zHzK/sx5jlQN5K6Md1sKdJA4QwMtsKdTXr7sbl/6yS2tpCpNTu5MJ+AMXgWliuA4/Ifbculy2CrcDmAqPW3YcOJr32oWFTMmNGx2Iak/lkFJcOjYVCN+tKCfAaAqqpeM78BeHIQr4od6Wcwxah7W29n3//X24V1EwKmAj14XPOjieD+G739Hdu3z7/UcIRrzUP08JqYKLmyWAzPqRk1iMytQphNZL1Sg6idHm8cMIGCBNyxonJulH6VZ9hQm1n9/zr49ZETRXpbadkGTQ9lsD0xOs31bza363m9HsTrN+bsWH/N2ktk2iEuACizuE9C+vJxYky7xv7u0ej62Urpxr/cqcnoWM1up9QDmjlYb+7+MoP4HaL5P9mJ2e90DGlHXeLP0f2Y9M8/MB0ACW9WP8fb+fN6e79HcQOFaeSmy4oNFH7Tt8DkoGT9r7fyJxkB1BwkZGNn7Nvb5Z0F/uUnnJzXqfx1Mxk7JXbTzGKhyP6enD5eDn7lL7ZRdq7IG4AuUNjatP28/b2LH2Gy3uMC9WvU8KHmjOUqjhk0ol4Gaj0SoMJV75jHFGYLqba3aDxZo7nxcV0yepYTL4ydbdNImvVpCyeDo/8cQhq9rawRyf7reClEREve7qVlhyGl9996p2QY1rvQ0m0V1lyx6HfHJhKLOsrqEqyufucwFNkY/emI8iDXxa/JiuEmb/39ptGsKlB21l0vNAzX6yr7XG6M4041S7tGI0jWAaDMOugs+AJ9f41r0etMuZUoty1xdWOhlNlBHLfZnvT2/4yP2z3+Yd2PZpiQXgNbDFgyJ4j+Ocv+Y/n75HKkcAOkeZqQt09qiUIPsP73m/HJfEqQnPsAmvpxqy4op2KUObns4YfSfFv+wrIYt6yVdxu5XtebK+/DU21cvHwbApiQm5Wstve0IWQ85fxMM00qHXL7y5w8qEiGmiZxBkvFZfVryUk3jJIYQc0UBRHXOXl1qKIQs5f5RxQFUYlhG1Bqeyuf8Qjz1JrpaMIdWH/HTH3jpiFav0LJlflH+S0ps2PRdlRjKPho3FLxR4kVQ9VdTvxdDd2MssLp0l7V6iEm0xR1EAKAsuoEALrY4ytq+Yv0Kh4mPKi4Z7BZEFzuZ93DuwesdYuTS/LKjeZa/DyWSzvYpIeblJOECADKo8mOzO/BUuIYKO41c9/HL15qXNcQcKevKeJ+hjgxQoUiP7NbSDUQ2jHIVt47OUPldcoMFXco4oSjNdn+5Tm5sraRr6q30JM0O5GWPrngvNTJrgCgzKoIQBOv085d2JO458MrJ3dJzH/VmsNTjdRTJUeehFQiwRCjKSfTSUjrfM3P3+qvA1oi4T8pbNNN5cpYkRNBK/aUXClUk07uG9pxJ6Qz6zwAep8EQ4xHdoqbaqxKAKApCYYYTAB6v9oH0ELBSSgAaFxwEgoAemIBQOkCgAYCgCbUlBMAaFKCIQachAKAxgUnoQCgJxY7gL55Z7qrU+Jv0lf+LDoLvrFEFwwxGqsSAGhKgiEGADSuprbQCCcRCVox5EqJ+nQCAGUWM4B+flHEOd0IyT3TAHr3dUDvkGCIAQANBABNqCknANCkBEMMOAkFAI0LTkIBQE8sXgD98nFGT3O3o08f/Jsesd0JqUSCIQYANBAANKGmnABAkxIMMeAkFAA0LjgJBQA9sXgB9F1Pfer7vb/76+1s94IvkmCIAQANBABNqCknANCkBEMMOAkFAI0LTkIBQE8sXgB91bOb+mbwbwo5ld7dHTmjh4F20vgFQ4zGqgQAmpJgiAEAjaupLTTCSUSCVgy5UqI+nQBAmcUNoN/4D17VfKh5SS+9v8WPAu2k8QuGGI1VCQA0JcEQAwAaV1NbaISTiAStGHKlRH06AYAy65jLMKnl9s8vX//6xZz3ridFR7dOv1InjV8wxGisSgCgKQmGGADQuJraQiOcRCRoxZArJerTCQCUWccA6Ls5F8md934DUL0e/+mDBdCLp04av2CI0ViVAEBTEgwxAKBxNbWFRjiJSNCKIVdK1KcTACizDgHQzy/zcvu7vv7SvPhuzkFKA6iAoA35APpsL33p8mwD+fKg4tlWoMqFXIGoAoAy6wgAvbHmfJSnOdjzy8fLdwsAjZ4G38nep2CI0ViVYAY0JcEQAzOgcTW1hUY4iUjQiiFXStSnEwAosw4A0Btqrg7ynE5Jis6A+uqk8QuGGI1VCQA0JcEQAwAaV1NbaISTiAStGHKlRH06AYAyix9Ap9sfrWY43y4/+TF6DKivThq/YIjRWJUAQFMSDDEAoHE1tYVGOIlI0IohV0rUpxMAKLPYAfTTh/Akdw2g9ix4XIbpPjVWJQDQlARDDABoXE1toRFOIhK0YsiVEvXpBADKLG4AjfHnDKD+dUCj9+LspPELhhiNVQkANCXBEAMAGldTW2iEk4gErRhypUR9OgGAMosZQG/8aac33aL76/QAd0KaJRhiNFYlANCUBEMMAGhcTW2hEU4iErRiyJUS9ekEAMosXgA1578rmanOzy/TpCjuBT9LMMRorEoAoCkJhhgA0Lia2kIjnEQkaMWQKyXq0wkAlFm8APq2WH+/oeY012mO/ny7TAR6ezG6At9L4xcMMRqrEgBoSoIhBgA0rqa20AgnEQlaMeRKifp0AgBlFiuATifAG03M+e49Hqe1d3tfpIg6afyCIUZjVQIATUkwxACAxtXUFhrhJCJBK4ZcKVGfTgCgzGIFUHvvTe8G8BfvokzvHo0G6qTxC4YYjVUJADQlwRADABpXU1tohJOIBK0YcqVEfToBgDLrmHvBl+j765ESh0bPUDVGTufEB9AK7DxClTi51GLkSq4SDypqsPMAwUkg5EpCcBKKOggBQFkFAH2wqjFyOicA0GcJAHqvnQcITgIhVxKCk1AA0KeoIgBNvN7YVL9giNFYlWAJPiXBEANL8HE1tYVGOIlI0IohV0rUpxMAKLMAoHQBQAMBQBNqygkANCnBEANOQgFA44KTUADQEwsAShcANBAANKGmnABAkxIMMeAkFAA0LjgJBQA9sR4KoDgLviIjp3MCAC0SADSuprbQCCcRCVox5EqJ+nQCAGXWIwEU1wEdKzJyOicA0CIBQONqaguNcBKRoBVDrpSoTycAUGY9EEBxJ6RJgiFGY1UCAE1JMMQAgMbV1BYa4SQiQSuGXClRn04AoMx6HIDiXvCzBEOMxqoEAJqSYIgBAI2rqS00wklEglYMuVKiPp0AQJn1OAB9N2vvr/HDQDtp/IIhRmNVAgBNSTDEAIDG1dQWGuEkIkErhlwpUZ9OAKDMehyAvpql97f4UaCdNH7BEKOlKvn7v/7pX9OcEAD0//13P/3pT//6p+s/4SvJ9/5+rKViJgmGGADQuJraQiOcRCRoxZArJerTCQCUWQ8D0C8fzcTn++WrHyIFOmn8giFGQ1Xy93/9F3/x0/9AKroPoH//7/7tv/k3/9vtf8s/4SvJ9/5iIlBx52+a1NAmAoBuSDDEgJNQANC44CQUAPTEeiSAfqseffpgAfTiqZPGLxhitFMlE3/+xV/85V9Tyu4C6N//9N/+m3/9v9yjfz0TqLjvN81qZxONANANCYYYcBIKABoXnIQCgJ5YDwNQcw5SGkAF1J3+63/485v+8j9QyvoAGg/2l39+N4D++V/+V9Yf2IQuzzaQLw8qnm0FqlzIFYgqACizngKg0dPgO9n7FAwxGqoSLMFvSRXFq1MAACAASURBVDDEwAxoXE1toRFOIhK0YsiVEvXpBADKrOfOgPrqpPELhhgtVQlOQtqQYIgBAI2rqS00wklEglYMuVKiPp0AQJn13GNAfXXS+AVDjMaqBJdhSkkwxACAxtXUFhrhJCJBK4ZcKVGfTgCgzHrKWfDxyzBB0LaQKxBZyBWIKuQKRBUAlFVPuQ5o9F6cz04sqHohVyCykCsQVcgViFkHklRTqudOSBAEQRAEQVAXqude8BAEQRAEQVAXehyAjm+XiUBv/BldgYcgCIIgCIL60AMBdHxVV5yPnoIEQRAEQRAEdaJHAuj4PvEnDgCFIAiCIAjqWg8FUAiCIAiCIAgCgEIQBEEQBEEPFQAUgiAIgiAIeqjqAdBnXzkWql7IFYgs5ApEFXIFYtaD6em0qghAE683ds9ZwRCjsSrBveBTEgwxWsraC+7vnZRgiNGYE0ErhlwpUZ9OcCtOZvEA6Lu6xrx66J/pvvVspU4av2CI0ViVAEBTEgwxWspaAGhagiFGY04ErRhypUR9OgGAMosFQM1Njsb1tT63nq3VSeMXDDEaqxIAaEqCIUZLWQsATUswxGjMiaAVQ66UqE8nAFBmcQDojT8NgC7vdrT1LFAnjV8wxGisSgCgKQmGGC1lLQA0LcEQozEnglYMuVKiPp0AQJnFAKA3pDQAurzf+9azUJ00fsEQo7EqAYCmJBhitJS1ANC0BEOMxpwIWjHkSon6dAIAZdb9APp6ufyr/6IB9N2ttn+z/SxUJ41fMMRorEoAoCkJhhgtZS0ANC3BEKMxJ4JWDLlSoj6dAECZdTeAfvpw+fbLRw2gr2Z5/W2iza1noTpp/IIhRmNVAgBNSTDEaClrAaBpCYYYjTkRtGLIlRL16QQAyqz7AfQ//zgaAL39qyc33y9f/bD1LBKok8YvGGI0ViUA0JQEQ4yWshYAmpZgiNGYE0ErhlwpUZ9OAKDMYjkL3gNQfTLSpw8zciafmW/31EnjFwwxGqsSAGhKgiFGS1kLAE1LMMRozImgFUOulKhPJwBQZrECqLsc0wSZW8/Mt/sAKiBoQz6APtsL9BRdyCU9qDjQD9SCkCsQVQBQZh0GoJfvtp5FgnSy9ykYYjRWJZgBTUkwxGgpa9UM6Oe/nXZgb52Ovfrwu9qH9boVzGqVqDEnglYMuVKiPp0AQJn13BlQX500fsEQo7EqAYCmJBhitJS1CkBf5/7j9Ztbf/Ot9+arf31hQEWJGnMiaMWQKyXq0wkAlFnPPQbUVyeNXzDEaKxKAKApCYYYLWXtBKC3Pdmp//j0H29/3jzmfF/0KoCKEjXmRNCKIVdK1KcTACizuAHUnun+9W+2nkWCdNL4BUOMxqoEAJqSYIjRUtZOAPr+zcyeszwA/fJxcXVhQEWJGnMiaMWQKyXq0wkAlFmsAOpf6/P2YOtZqE4av2CI0ViVAEBTEgwxWspatQRvAfTzizvqczkBygIVUu47EvtFdtVYrtTjRNCKAUBL1KcTACizeAEUd0LalWCI0ViVAEBTEgwxWsraBYDeeh1vT/Z12akAQEvUmBNBKwYALVGfTgCgzOIFUNwLfleCIUZjVQIATUkwxGgpa1czoOO7PZjHnwydBKgoUWNOBK0YcqVEfToBgDKLF0DHt/nSKDfGnOcmtp4F6qTxC4YYjVUJADQlwRCjpaxdA+gNO2+9ytStvK+OKwdUlKgxJ4JWDLlSoj6dAECZxQyg46u6Ip9dbU8/W6uTxi8YYjRWJQDQlARDjJay1gPQmTjdvOfbaq8WUFGixpwIWjHkSon6dAIAZRY3gKprQn9DebZSJ41fMMRorEoAoCkJhhgtZa0HoF8+3tjz3WLn6hBQHANapMacCFoxAGiJ+nQCAGUWC4Cy6PvrkRKHRs9QNUZO58QH0ArsPELVOKnEyGV28j/+/X+7Pf6Xf7hc/vS/6zf+5R/+92VJDyqKv01KuVumkoq5wklERCMcucJo5wGCk1DUQQgAyioA6INVjZHTOQGAPk+VGLk8FioGAGiJqnECAE0ITkIBQJ+iigA08XpjU/2CIUZjVYIl+JQEQ4yWsvby2GXVYf97iHY21Viu1ONE0IphCb5EfToBgDILAEpXS0P5eD4nANAitZS1jwZQRaBbx4IS7WyqsVypx4mgFQOAlqhPJwBQZgFA6WppKB/P5wQAWqSWsvaxADqMANASCYYYANC44CQUAPTEYgXQLx8vVtP5qfa5PlkVZ8FXZOR0TgCgRWopax8KoFID6ObJ8EQ7m2osV+pxImjFAKAl6tMJAJRZhwLo55cFgOI6oGNFRk7nBABapJay9tEAOhGolHJIUyjRzqYay5V6nAhaMQBoifp0AgBl1jFL8G+Xr6ablXz64F8eGndCmiQYYjRWJQDQlARDjJay9tFL8HKQE38OE4XGCZRoZ1ON5Uo9TgStGAC0RH06AYAy6xAAvUHmfGH6d3+9HfeCnyUYYjRWJQDQlARDjJay9mAAXULmPO85TP+f/gxkAKVcv37PSYEiTrLVmBNBKwYALVGfTgCgzDoEQF/1JOebu0HSRKP2jpzRw0A7afyCIcbu2PlMJwUSpFIA0CLVnLW5ejSAjjfwHMyfaJTQTnKyNKnGcqUeJ4JWDABaoj6dAECZdQSAvl/0HOfrvBCvZaj0hqXRo0A7afyCIQYANFGksVw5yMl5c+WRACrdKfDz6wBQqgRDDABoXHASCgB6Yh0AoF8+atT8/PL1r1/Mee+3V/XE5/vF51KrThq/YIjRWJUAQFMSDDEAoGQ7Uq+z3ypInXq0fDMWJbSTX7s150qJBEMMAGhccBIKAHpiHQCgdgL004eLO+/9BqB6Pf7TBwugF0+dNH7BEKOxKukDQAuw77BNlO3lKCOZOvokJAug85Gfy/dk9CjQmB3CDZR2neRLMMRozImgFQOAlqhPJwBQZh0AoK/eZT/nR/ML5hykNIAKCNqQD6DP9lIgKZ/twKkmLzm6kEt6UJERfxhUzQy3B8P6zfCVRBBqQagOleUK1KMAoMziB1B3lrs52PPLx9srPoBGT4PvZO9TMMSITa/lTrtUVCV9zICWSDDEiDhJnNG9MTN6kJFcHT4DOqjrLsXrIdbEIna8uVPaTHPVuVIgwRDjxDOg9zeijbRpbAudzgkAlFn8ABo5x2g67z06A+qrE6gQDDEAoIkiB9kpWD2v+jyxYUhkS/cAOp/xnqodKoDqy9ePANByVQ+g0U2rNzr5pgVeSf/ctfkYZLKTAoVO8lV1D1cgQSoFAGUWO4C6k42c3i4/+TF6DKgveuOv6Wi6bIngFZazFlKDZpaTfFUPoBt9Od0OD4Am5x0znBQo6sRly+q3Jc7hPshIrh4BoOmNTQdQKXPOha8aKgokGGKcFUDlxqYP7fjM6WtITihUvYUAoADQXLED6OeXcIFdA6g9C/7OyzABQLeZothJvvoA0AJVvY8wjD6A+gPmIOPzfwcZydXxALolMoC6K9cPC65IpGLVUFEgwRCjegANt6U+dW3e9MS9OLu7oz466D9K0RiNbaHTOQGAMosdQGN4OQGofx3Q6L04Mxq/PxIQpxoEocyeKl6CB4DOiu6VMwDoxrQY3UnqZjpZTnwVL/D6ADoO5oRvNf7FLze0bYSm+gF0pwmRAVQd43Db3FKThFRUkUjFPueStlU/gHrNWR9vMW31aUOneuOInanJKXK1H9ZXW5jvAEtyglwBgJ5X7ADq8NItur9ODxjvhOTzwHKCgb78UQAmsfk1DqbIBpM9pih2kq36ATR9SF+GnTTeZxyrxbKPIBepv2Fgw8ngUm5a6puHPTUADvptgpF8dQKg7gykGeY1XAymomlOkls1vblDJ/lqDCoErVgxgNpGZBbOB9MoqcsIw6Bv9qrWapYfi/UXR+1i5yt6Hd3sKAc5KZAglQKAMosdQD28fLMXpJ8O+mS8F7zb+XTd+9yS514gGkWsX1ivNRJacQRA82e1QiP5QTADmigSh4rc6g3t6Fyx62Xqr97lITsJN9Fe0oVOlmOUW9VNB4oCqBnx5nDzRdfVjSf12wQj+eoNQM0Gtxt5XqClOVkWVHdj2jq8MOokX1UfOJIvQStWeriGu2rsEJy6lnG4xjDoVrh+kwqg/lc7KB43OoXQCctxYABQAGiuuAHUTXvOqPnN6E5LertMb91ejK7A5w0Ugxn9NRksjp2JRRFhEHevPb0GYt/KgIrsK9oERlKrnhsi0A2hQwmcFOh0AGrH8hw7U93qM5sVtZmDtmQy3/Y3kT91n9pcoRMHoPaIs8VRhhQnw6gPThylZaTR/dMtgO41w1wADefBcgBUn1Bt1nWkOUAw5S50wrHGc+qlFUErducJa9HpTvrhGuOYzDwqgEo7HLqWvLl7HDpZFzQ72dGPp5wUnGcZOskXAPTE4gbQxTlI7/oa83pO9NXdFymirIHCjLqrIV2tY8SiiOAVB6BSL4MMZgy/a1ZrYYZkJPveKYRxgjD4hE7ydQoAHd2GHr3FsjG1oQM7eh9BqhVVc6aB5oF4BiR2m/yhwUyczMMH8U7jcnDA6Xa5Bt0iaHgjDYAmvANAE8oHUFqM+AKvSrhhPiHabGe15ELN2vxrsyV24FQ0cpTASYHOAqCpSs4E0Hjl0gBUT6OO9ghu3Tmo/WP61WsXT/1D2shHLnexDAcAZdWhADpNfl4u7oV3j0YD5Q0UZvopLE8GUNXmFI3MDdieMpBoR7G5JL/o8qIaiUtpxIxwzIB6QTZ6jW0n+TobgBpwtBuauo8gVX6omfJ5HtJu3ujWS24iPThIfdDIqA8gIQKonvx3K37ScMqQGmziABpZNXRfQTGSr+oBlHsJPtYEyQBq93jM4aPm5BTyGk+yZFoUAHVoktrLDZwUqHoAVUerDImjKjIBNCEygI6j2ye2fcFg+iyKk/UxH3Kwe8iJpZX4xJAfI/wMxUm+AKAn1gG34izU91eyhum/W+uIvimjL4tIkFtJNZ+1/LhqdFQj04d1aT0zdbVzWzEncSPSBimUDuJ8uC9PBQ6dPEs0Jz6A0mPP1TBXjTsleX5DLZ9TN9F16uCvih1Xb8YTLpAclA8zSugNZi+/EvtM3MmwyDn9z/yA5mT+uBpYUm/vG3mKLmQnHlTQw+9UH6lidrKBmCzXee9Ef+NyQ82dC8WJ6uFCB3n9jNfFKR9u8l4muuBKkuURuZIahIiNqCDhUsVmJ2oxxe8ZpBsWNp1M/YF9LM1lG65bI1kkhpdwUi5tNDMIAUBZdVoATfektE5RaqiIlk72K+FXDYo4ZzeKJDTU2vFjx8jVdBzu5ySb66YT1fhN77HoCqLxztf2S3NFGu4M6yFjH2Huj1NfsS+ptrMrbIKpYZ0OoNtfQRAHZz1H3QCo2eMxn/LzTkrybpNc95S6o7qmdj7iTtR3ukM/9IEjtwYRo5takqX+XOEBUK9UbKMSm7PqmaTZJ766/fTrNZ5wsa+Sg00vPXVq1nsSCVdNrgBAn6OKADTxevZSGW0Jfl7iSt+SkLZUNqi1C9vIbM+cczqHXRE1Z8eY3j7rYNRx1Gdm2YsCeKdl1Xxx8fH4JXh/zTry9r6dIXVZvlnEs1X1dk4EIR84siF61m6p4lx57hJ87P3QTn7txp0kj8tIfEfMSXCo8/RIH4lMPnBEm7GXGxlGcy5fIuNCJ/k6xxJ8WrmHa1CDHHj1WnuaZeRQTqoTezrUcvRR13mr+BZrI5bgn6RuAVS1t1QMWvesIdadDq36ZHuBuLxeaJAOYO1qMfV2GPo4IHXgqTrKzz9Isepx4tA7IXlHxsY+kbGPkJUsSRROReEAUOIRhgDQhJ2qADQzSGoX2x77rPZuB+luuEN1Yg5eHiMdUsXJAgDNcDLqpbshvqedtdu03ts3xwtXnSsA0OeoawBNiw6gero0iop5vZC+DYadrzQ4SjBiThQY3PxEiZN8nQhA43rwQJGmWAAoQccC6B5/nhJAzfGabjpKX3IuA0D9a3+VOClQ7QC6e95oNblCdaIX4eLz7hlOkufw1p0rJQD6W32Vn8ufAUBLxQyg6rT3m/S1PpfnvTOdBf8AAM0eyqNkkQmgkRCx5ZADd4OzVT2Anmamoh4ApY1Y+aodQPevRVENVGTM288rKeYgocUJzTkAeqeTfAFA4+8f6MRceZYYI521qb3sqnMlH0B/dfH0R38HAC0SM4B+flkA6PLKn1zXAT3NUM5BNwBQIwBoURAAKNFORQDKN2+/cTGcjCV4AGjwUnsAmhmj10HIIOYvFXT+8vIzNRX6NwDQEjED6KcP/m2Olvc+4rwT0pbqGcoBoDQJUqm2AZTFCQDU6NxL8HUdOAIArRlAH+IEg5CWBdDfmnX3mUD/8M9/tZwDBYASxQyg7/4K+/Lu75z3gt/00BaAou0bAUB3gwBAjc4NoHVlLQD0IOwrmLwEgJKcFEiQSlkA/aUBzt/9/I//0QdSAGiWmAH0zd0JfqJRu/b+zfpZqLqg4oFDOdq+IJV6HoAWbGaWXKk5a/PVFICape3QTj3Nmc1J+npQdXcsglbsCAA156du2gGA1pMrmQD6u5//yT+pR7//xbz67l4AgOaIGUBfv/rBe2IW298m9lw+C8U3UDyue0bbrx1AWXLlEQBKvm/r4U46BVDCndMXAKpO1wjssOQKALQVAPURNLTTFoDyjMv5qgJAf/+LeSIUAJopXgD9/PL1r1/Mme5fPpqpzvfLVz8sn0U+2yBU1AOgFUPFCACdBABdKXb6TD0AOnYFoPc6ydfZAVS/fx+ARjKyFIWXynYCANUyAOp483c/1zOgANAS8QLopw8Xd6b7DTm/NS/PAOo9M9/uqUGoAIDSJEil2gbQs83b5ysjV/T9wNYXDjp2CX6XP5cl1AUTAzv1AChf1uadSl9PxyJoxQi5ElydiLizAgDdeT90kq+nHAP6q/nco/ngz5k8f4VjQIvEC6Dv+vpL83K7OetIIefymfl2H0AFVcOd7z8siKzGCS1I3fIBlPyheiqXZwvtlOJxMkEfyc1KZZ9af1RBp33ge7mQ43lQQXWwW3dTCWtmmOopUqieXOELsrFdG+hXKLkSNIjd3z3ov8M9lbf14Uwn29pLfoxBWhZAf/dzRZy/uswk+qvVdZgAoETxAqg5vPPLx8t3CwC9fLd8Fvks26wWbTHzMcuqMpg9CIxUdCBQvjADmni/wElknilw8piZCn3vvE0jManZyuWk5ZaRxUdtBH1HsFHf39Z3e+gS/O6klrqdpX4yqC0W2CF0CXtOTpW1FCcFKuhYwqQjGqHkyjql92dA58v/j4PXrAM7pCBrJ/lBwpcCJwXX/Tp1rkQkSKXcdUD/+a/0zNnPZho1E6IA0DwddCvO6Ux3wgyorwYBdByGYDAOjABAuwBQwhGGHAAajsIF7UfdsdGPFRpJfNbI3Hhn00jko/r2s/PdH9WdadVNqlWZy/DUJfjZlDIzb86hCEDvh4qaerhwFzuvY0nceierY1Eh7D5MrpH9XJlvkr54Za9e1B2olgfQBnb2gwRb+iAALUi43gFU34lzXn9fnYEEAKXrIAB9u/zkR8IxoL4YoSIY+0qaHMNQrvuhbSMVXYsjXwDQxPv5AGrulnifk3D2MR9vFD8OBQA689n0V1OkjTA92MoVKTV26q8f7AnEikm15WcDqOJjRcrjvE3Xdgj7GcF2LllZIUz30bJ2Zx9hWBeJOCkG0Hme3W1o/61MADVT74s4G74XIgDoPJXpv7LbmtXO1OhnhFgXolDsalMXjEGRErlOWACUeJplvgp2VoqdLO4FvyEAKFHHAqg97/3r3yyfRT7CBxVm1mRzDXG/jw927ksa/7ie2QqM7AMogSlIQ9buwQCxD0p7j+DYWSHT2hQlzDLkcpxgBNDAzF7lyhD6irAv+ObVJpqxbMeKHIIJ81wnMqSb0qy1RBw3EpaWarwc1aq5VA+Nm+lvYpxQFDJIb7l9TSQzkU7odhmHfSezsgF0nxxVKQ0FYzGAepNjcScjdX5t5ygJQtb+/+y9Ta/sOHauGTDSObnQxIbLDRwPauLytVGFCxvHAwN5J4UC6nZvw7O00bidZfsMGki3y70nhfpwwXuS3att7z+gWWAD++hvdkgiKUokpUXGkoIi37ey9okPxoo3qCXyEUlJ3d0AOra1/PUa1iGJHitvphRZcxIM1Y6rNdpuuf/IAWjvZr5lOdmi0ti0/7QswDnkUZvadhIZxDOWEu2kcQ8SzgSgVsfl68UinABAhbUjgNpX/nSeuRIEUDVqYpej6CBjN2HDUmJXbjUAvkVjvOGOrclMBpnM0MTrxPlUOw1SqGExTWymSnitvPrMFMh6viOAbl5aZznHO8ixs125TpPmACgjVRSHzbrWSCftbMBw+LzZRDqVeajVqYOwZmy1ra/QX2Qi6k3ZjH8a87Kp3KGEqpLZqOhUcLWGhhGo268SXwM6bXkmgI7ldQ17BmS5UGGlTEq70uqxsfAxAi9rZ8XS5njapp0liePELj5TM664UEg/y7LV4fIFSZg1I2OzbwCDmehcALX2RvY+1KkP2s1cZMqNbYLlZK7tLdTefWA7NXHTS/FzPNO0xoqTLSNOBAaAtrozb9qxMprlsQrbCQBUWKIAOk2zP/cPdroTEmeQYRyPsVKMlkU4QDC2a22niMuBCmYz1Oge2rP7bDeTDjsmTcG3zQxNNgDUauHVjttYjbxe4KewQ8ebebSHTadHuotopiD9aytOLHGm4OejzYwN5PRaQ8XMt9ImxeoDHgvWFtvZd+6J347Vf5rh50nM1LeWYNqh1FM2gOot3y60wAg7t+Y5oDe5XlJqx1DkqufrV8er9HuiAGoy0Upjnqbi5nwt8+N4Q2PtDEJf7TeYRyvTiLnJ2uXbG59XmW/nVNoh9jR2P24nUq/6Sqr1UcNo9/BHp9BiJ5yxdTvtV91EnmqAQJ+ppjFNZ9ztLzHMd1EAarI/Kl2acR8h476LOhJsrSPkpN5w3P+sV2hZhHfEMxvTSVpk5CwpcJz4Puc2ObP3twC031pWxzMujRina6xIHCcAUHFJnwU/Dm6+P/XLPGXuBb/shSN2ftMNL3OW14KMDUXT6EPIRdfKboZ0Uzl2x7MBoLZducvIVLD1Ns9Tr8ftKFo9oOU9S2Tx46Z9Vjc86osnhhxa1iWOWO1FY7rZ6RNNa8aAdCBiVSMHQJUbhWFs7Gv1MbKiSJ0yqrI4m6gzxzxuMxnRYZmq0cswrdFLM/DGiDJtoGkQUm8IppXRjOaUVi8MbUw+mm2oEsFX2Wo7dIZkrUTWT9l+djkLXh1mRgKo3ixjujRmN4gbGbMQuNM7HqtN0DamjdCSblEM07FCdJ260VH/J3m5xliLqmJIu9P/Wm1Wo6tbHa5Zw4HmMFeVstuS2SHvdDw8Zs9sH9GHTS27XWHnymQpLl3MaX3Tx6OPBPWnUwBUWbDaJFq+ze8+TIeccBUJs+Wm1xwn8++btrg1eLFcN7UCoGpWJhC/mdIKAPogiV+Ivh/d1Os9Xy49c95eHLB0/sxReAF4a6VJTBs/ZezYB7Z2Ex9FBK2d+Gan4HedKkRrWsxJ7M6mMxHauZqon6MpoLV+UKtH7ez23Q7pcKoacjBjDTMinTcWajOYDmkWYxSxrPMAdOrjuFWr3KhhGT1bM/V6EZt5xuz2hoqiPjPobA9y9W/FBDGJOyWeHr5mRzGjlNY4sfprTKpv44VqzNjDBK+sDyvtcxmmWP6c1FpbvJ3PlUZEsI/SFOXHRFBZ286zNsqL+glOVx6Z+vPWyTrQUOkymBp+nju2r/FR5exra1oWXS8m8VTbpIIH7PT/J553dq6Y462IihndmINu63AudjMvmhRTzVEBrNbEchezKqfV2/JVfzjSiOnR+8ekgyzLmASyWgvz8XldWHuyM8y0eoQ723uJ5R0AKizhNaBXdW0sNcn+PN0XyXm21ApUNPMmjCuFVY2165mdP6bb6+wwpheO7Gu0dTITlipYpAnz4VkQ9s9RFGD6hRkrGVDhMcVsEl7Vqocr2s2RSGJZZ50Fb8azIrtxWwuMjPywGst6Nd169FaeBWtnTmLTth0WjkyHC+sz3Wthpt1pmOz0TCtsqTeih7taNSMf6WPXOyElyXSl6RQ78sm4gRMgtrXxJj1vezkhYo/gZjbaxYOYI/Yxa9WlBppW1YuC0pbbehPvu7i50kb3QHPpkd2xhUn5/KJpWg4nbkeYt/fmSIEfZNHrGKqOqhWF8Uua1r9Ru+rW6dHUgQvl0w/btNKOvWoDAH2MpE9C+vypZ0wzx361aHT5bKGVnV8nbFqzOg6wm9HHxCDmYK+LHkaaiRQBprZivcYq0T1fElKMTszH22lnjjKW42WYUutjYUd37GkxlJNYSPM4acc2slOmUpzcXSPWFkqPJZAr+QEomUfpm1oKhWdOkszsUCfWuujDndBmiUF8AJ3+7mhnVa/Tpk0k4Qkb7zhU6abhQ7W+Jm5eRa9sm/P0OAjSRrhq5wMxC0VtK2KVAoAKa6ez4BP0zStD/Xh7kkgN1t8TQ0T0yC+f6WxObADNwM4RysZJJkYubCcWVOzqKJOKeYUTj5ArAdlO7uoO7+5L6XWczh/mrswgiEAf3TbRTjgCgArrZACarGx2/myMnM4JAPRxysQIADQsOHGEXAkoSyc9dD5wcAgA+hBlBKCB14+c5V3XkdNCqyqsSva8E1KKSCBGYU5IIEbhU/DpghNXOU7B3ysSiAEnrh51K04AqIAAoHyV1JV353MCAE1SSVkLAA2LBGIU5oR4xZArKarTCQBUWABQvkrqyrvzOQGAJqmkrAWAhkUCMQpzQrxiyJUU1ekEACoscQB9sc50H0+Jv0ld+TP1LHgBkUCMkrry7nxOAKBJKilrAaBhkUCMwpwQrxhyJUV1OgGACksYQN+fRuLsb4Q0PVMAmngd0LISnQRiFFYlANCQSCBGSVkLAA2LBGIU2iRLfQAAIABJREFU5oR4xZArKarTCQBUWLIA+vnTgJ76bkdvH+2bHiXeCamwRCeBGIVVCQA0JBKIUVLWAkDDIoEYhTkhXjHkSorqdAIAFZYsgF7V0Ke63/vVnm9PvRd8YYlOAjEKqxIAaEgkEKOkrAWAhkUCMQpzQrxiyJUU1ekEACosWQB9VqOb6mbwLyNyjrpOd+T0LgOtZOcngRiFVQkANCQSiFFS1gJAwyKBGIU5IV4x5EqK6nQCABWWNIB+sB88j+Oh+iU19f7iXwVayc5PAjEKqxIAaEgkEKOkrAWAhkUCMQpzQrxiyJUU1ekEACqsfS7DNE63vz99+Ysnfd67GhTtpnn6hSrZ+UkgRmFVAgANiQRilJS1ANCwSCBGYU6IVwy5kqI6nQBAhbUPgF71uUjTee83AFXz8W8fDYBeLFWy85NAjMKqBAAaEgnEKClrAaBhkUCMwpwQrxhyJUV1OgGACmsXAH1/Gqbbr+r6S8Pkuz4HKQygBEErsgH00V6gh+jCLmlBxY5+oBKEXIG4AoAKaw8AvbHmsMpTL/b8/Ony9QxAvafBV3L0SQIxCqsSjICGRAIxSspajICGRQIxCnNCvGLIlRTV6QQAKqwdAPSGmotFnv0pSd4RUFuV7PwkEKOwKgGAhkQCMUrKWgBoWCQQozAnxCuGXElRnU4AoMKSB9D+9keLEc6Xy/e+864BtVXJzk8CMQqrEgBoSCQQo6SsBYCGRQIxCnNCvGLIlRTV6QQAKixxAH376J7krgDUnAWPyzDdp8KqBAAaEgnEKClrAaBhkUCMwpwQrxhyJUV1OgGACksaQH38OQCofR1Q7704K9n5SSBGYVUCAA2JBGKUlLUA0LBIIEZhTohXDLmSojqdAECFJQygN/40w5vTpPtz/wB3QhpEAjEKqxIAaEgkEKOkrAWAhkUCMQpzQrxiyJUU1ekEACosWQDV57+P0kOd70/9oCjuBT+IBGIUViUA0JBIIEZJWQsADYsEYhTmhHjFkCspqtMJAFRYsgD6Mpt/v6FmP9apV3++XHoCvb3onYGvZecngRiFVQkANCQSiFFS1gJAwyKBGIU5IV4x5EqK6nQCABWWKID2J8Br9cx5tR53/dy7uS+SR5Xs/CQQo7AqAYCGRAIxSspaAGhYJBCjMCfEK4ZcSVGdTgCgwhIFUHPvTesG8BfrokxXi0YdVbLzk0CMwqoEABoSCcQoKWsBoGGRQIzCnBCvGHIlRXU6AYAKa597wafom9c9RbtGj1A2Rk7nxAbQDOwcoWycZGLkwnZiQcWujjKpmFc48Qi5EhCcuOJ2QgBQUQFAD1Y2Rk7nBAD6OGViBAAaFpw4Qq4EBCeuAKAPUUYAGni9sKF+EohRWJVgCj4kEohRUtZiCj4sEohRmBPiFUOupKhOJwBQYQFA+SqpK+/O5wQAmqSSshYAGhYJxCjMCfGKIVdSVKcTAKiwAKB8ldSVd+dzAgBNUklZCwANiwRiFOaEeMWQKymq0wkAVFiHAijOgs/IyOmcAECTVFLWAkDDIoEYhTkhXjHkSorqdAIAFdaRAIrrgHYZGTmdEwBokkrKWgBoWCQQozAnxCuGXElRnU4AoMI6EEBxJ6ReJBCjsCoBgIZEAjFKyloAaFgkEKMwJ8QrhlxJUZ1OAKDCOg5AcS/4QSQQo7AqAYCGRAIxSspaAGhYJBCjMCfEK4ZcSVGdTgCgwjoOQK967v3Zvwy0kp2fBGIUViUA0JBIIEZJWQsADYsEYhTmhHjFkCspqtMJAFRYxwHos556f/GvAq1k5yeBGIVVCQA0JBKIUVLWAkD9+tkPf/jDP/vxD394+y/4Z/O9n5VVJx1yJSgSiFGnEwCosA4D0M+f9MDn9fLFt54Clez8JBCjsCoBgIZEAjFKyloAqFc/++Gffv/7f/z9H/zg+z/4/vcDfzbf+9MbgRZUJ72IV6yqXBlEAjHqdAIAFdaRAPrV+OjtowHQi6VKdn4SiFFYlQBAQyKBGCVlLQDUp54//+i/3Kk/6gm0nDoZRLxiNeXKKBKIUacTAKiwDgNQfQ5SGEAJglZkA+ijvUAP0YVd0oKKHf3kob/9sz+RANA/+bO/ffQveYxqyhXoPgFAhfUQAPWeBl/J0ScJxCisSjACGhIJxCgpazEC6hWm4P0iXrGqcmUQCcSo0wkAVFiPHQG1VcnOTwIxCqsSAGhIJBCjpKwFgPqFk5C8Il6xunKlFwnEqNMJAFRYj10DaquSnZ8EYhRWJQDQkEggRklZCwANiwRiFOaEeMWQKymq0wkAVFgPOQvefxkmCFoXcgViC7kCcYVcgbgCgIrqIdcB9d6L89GJBWUv5ArEFnIF4gq5AglrR5IqSvncCQmCIAiCIAiqQvncCx6CIAiCIAiqQscBaPdy6Qn0xp/eGXgIgiAIgiCoDh0IoN3zeMV57ylIEARBEARBUCU6EkC7a8+fWAAKQRAEQRBUtQ4FUAiCIAiCIAgCgEIQBEEQBEGHCgAKQRAEQRAEHap8APTRV46FshdyBWILuQJxhVyBhHUwPZ1WGQFo4PXC7jlLAjEKqxLcCz4kEohRZ9ZWdn/vSzZOuoycEK9YZbnSwYlPxCqFW3EKSwZAr+M15seH9pnua88WqmTnJ4EYhVUJADQkEohRZ9ZWBhUAUJ+IV6yyXOngxCdilQKACksEQPVNjrrltT7Xni1Vyc5PAjEKqxIAaEgkEKPOrK0MKgCgPhGvWGW50sGJT8QqBQAVlgSA3vhTA+j8bkdrzxxVsvOTQIzCqgQAGhIJxKgzayuDCgCoT8QrVlmudHDiE7FKAUCFJQCgN6TUADq/3/vaM1eV7PwkEKOwKgGAhkQCMerM2sqgAgDqE/GKVZYrHZz4RKxSAFBh3Q+gz5fLH/yNAtDrNNv+Yf2Zq0p2fhKIUViVAEBDIoEYdWZtZVABAPWJeMUqy5UOTnwiVikAqLDuBtC3j5evPn9SAPqsp9dfetpce+aqkp2fBGIUViUA0JBIIEadWVsZVABAfSJescpypYMTn4hVCgAqrPsB9K++6zSA3v5Vg5vXyxffrj3zBKpk5yeBGIVVCQA0JBKIUWfWVgYVAFCfiFesslzp4MQnYpUCgApL5Cx4C0DVyUhvHwfkDD7T326pkp2fBGIUViUA0JBIIEadWVsZVABAfSJescpypYMTn4hVCgAqLFEAnS7H1EPm2jP97TaAEgStyAbQR3uBMpcFFY+2coQujzZwZlWWK9AdAoAKazcAvXy99swTpJKjTxKIUViVYAQ0JBKIUWfWVjaqNYyAvv91f2B/a4yn24L0T/xXvdvLSZdNnSBXgiKBGHU6AYAK67EjoLYq2flJIEZhVQIADYkEYtSZtZVBxQCgz0O7+vzh1g6rpvbzpxt9PvMJtKg6Qa4ERQIx6nQCABXWY9eA2qpk5yeBGIVVCQA0JBKIUWfWVgYVt2b8/30aTu58+8vbnxfFnMOT4c9hTrps6gS5EhQJxKjTCQBUWNIAas50//KXa888QSrZ+UkgRmFVAgANiQRi1Jm1lUHFrRn/fz5MpAkAHUS8YpXlSgcnPhGrFABUWKIAal/rs5/7WXnmqpKdnwRiFFYlANCQSCBGnVlbGVQMU/CGNN+f1CJ7TMFzVFmudHDiE7FKAUCFJQuguBPSpkggRmFVAgANiQRi1Jm1lUGFDaC31nhCzmechLSpynKlgxOfiFUKACosWQDFveA3RQIxCqsSAGhIJBCjzqytDCrmI6DdVR3rvz99uDXO3hVPeznpsqkT5EpQJBCjTicAUGHJAmj3MlwC5MaYw2H32jNHlez8JBCjsCoBgIZEAjHqzNrKoGIBoO9PX99a28tXA4hiDeiGKsuVDk58IlYpAKiwhAG0n/LpZWbbw8+WqmTnJ4EYhVUJADQkEohRZ9ZWBhUTgA7MqReBAkA5qixXOjjxiVilAKDCkgbQ7toz5gfOs4Uq2flJIEZhVQIADYkEYtSZtZVBxQSgnz/d2POqJpn6KXichLSlynKlgxOfiFUKACosEQAV0Teve4p2jR6hbIyczokNoBnYOULZOMnGCNeJBRU52Nlbl97Jv//5P94e/uc/XC6//2/q9f/4H9aTo5RJnSBXgoITV9xOCAAqKgDowcrGyOmcAEAfp2yMACq8umTj5DUjJ8iVgODEFQD0IcoIQAOvFzbUTwIxCqsSTMGHRAIx6szayqZVL9k46TJyQrxileVKByc+EasUAFRYAFC+6uzKVwUADagwJyQQAwAaEADUFQDULzhxBQA9sQCgfNXZla8KABpQYU5IIAYANCAAqCsAqF9w4goAemKJAujnTxej/tRL81ydh4mz4DMycjonANAk1Zm1lUEFANQn4hWrLFc6OPGJWKUAoMLaFUDfn2YAiuuAdhkZOZ0TAGiS6szayqACAOoT8YpVlisdnPhErFIAUGHtMwX/cvmiv/jx20f7EnS4E1IvEohRWJUAQEMigRh1Zm1lUAEA9Yl4xSrLlQ5OfCJWKQCosHYB0BtkDhemv9rz7bgX/CASiFFYlQBAQyKBGHVmbWVQAQD1iXjFKsuVDk58IlYpAKiwdgHQZzXI+TLdIKmnUXNHTu8y0Ep2fhKIUViVAEBDIoEYdWZtZVABAPWJeMUqy5UOTnwiVikAqLD2ANDrRY1xPn9h3YVYU+kNS72rQCvZ+UkgRmFVAgANiQRi1Jm1lUEFANQn4hWrLFc6OPGJWKUAoMLaAUA/f1Ko+f705S+e9Hnvt1fVwOf1YnOpUSU7PwnEKKxKAKAhkUCMOrO2MqgAgPpEvGKV5UoHJz4RqxQAVFg7AKgZAH37eJnOe78BqJqPf/toAPRiqZKdn9yX2vYRRvKpkj0BNLpu2XbWVdgmIoEYANCAAKCuAKB+wYkrAOiJtQOAPluX/RweDS/oc5DCAEpnVNtKxBAIUr5sAGV/CHVbpyyoeLSVI3TZLXIF+09SrnjqpX+pguqqWgBQYckD6HSWu17s+fnT7RUbQL2nwZ/x6POGN7EjbK6RNjpKzlWSImKVSpuCTxgC9djxRlkLXdgmIoEY+Y+AyuRKtHIeAY1v4LKpk71zpZ0961RDvlJh23a2K3u1XtjbatvJtgpr4TAC+hjJA6jnHKP+vHfvCKitBwJov+MyWtrdALSJDFPrvj89DBTx2GkaCTuL3qZV/4S3m69iQoXv6bLMp4NWAKB+5Q2gkS2CD0ATfk1hS1iIVyxtCn6qGQ2efTvetE0TqrMNO7ePTftyTLvisbR8sukkviOrtRMCgIpKHECnk40mvVy+9513DaitRABl7ji0HkOzxOoRrBdvYvnGY6Tpgm0W20jCSIXHSbTOAKBCxwjTY5Ukt66m6aN7q359Ew19jYpyexjTZS2LWjTsjxGDwkF5jEQrfwBNwC3XTnwMf64IAKiEE5kDuGidAUDNHjy2BE0Pn7fGfEBQX9Vv2FEIq9sGvhM7guVsJYrrBABKrFIAUGGJA+j7kzvBrgDUnAUveRkmzY1dt7oXkfu5dnrUNxlDSxtsPAJO+gYnTo6RIIBGkTAAtJdvC1nsOBe/eR4SRH9E9Ta3fzsFoWwA1U7MiEmjBk5ClOw4cbJCW+uN+H8OD7Q28sdjJFr5A2j4SCDCTiCEOthgO4lrV7xT8ABQXrE0AFU7b6t7DrMHjftzpB3TDjRjXxTqh1ab/rGBMa5Gh75vc50sUl/PCa6kEAAUACogcQD14WUPoPZ1QL334owCUHf+Y2MFDrkR1Ic6s+urByFg2RFAvc18+Od4q6TxthYrLYjHSbROAKAjKTpaSRbHzjiyoT90y5ERPHUc38bzTGaqzNKdwwix0788J2039nbmF6jEbYejGF6XNZRevNA2a3vP6XIlFUAD+364K/bYaezGSf9Za568TuIaFi+AhluykPwHcJFB8kkW4hVLBdBOEaO7qfzHD2E7uk0YPjh+OHDgvHZgq9oA3aisHJW6TuzUN11js3ZcurWFtsZyQ07iBQA9scQBdMLLadL9uX8geicka5Kh0VOheh6EucuNO7w6gm0nqGiDQ2ZevIklUNfIEMGOYg2Q+aEi0B7Oi7Zbawo8TqJ1BgC161bDQKfShZsrarxzxp2z79h20ipSVABrjb+3gRh+FNbDLSr1uyGTe3sBivUB6Ly30RzchGHDMZKg/AE0cDzZrowFeeyYzTC1UZ3JNyZULJxsjmX6ATSaHQGgfvkb3GZCPfddph3VmthRVBvF3ZvNgcbYh7XNdMgdODgOHDaZkq0Zhm2Dh2QMANVDxKuHQR4n0QKAnljiAGrh5Yu5IH2/6FPyXvAGOxs936H3NPZYUt/E3z7oa0BC818b42u8GS/XyDimZbhmomoFBiwj7mpUQ7ER87vROh+A6uPyZlzGybNjJtz9X8vbREPCtSHs5ToZm3XVPxgcVeOzzC7LWNCHOSrGsCulLF9j6RwAaq2SsEHfX7ehFTUmxjSdqoek+E66ycnWiWYBAPUn1cqglMgcTz7JQrxiqbnSDS2CvzIjALT191nsvVlvItVELQ6WuIsBGt2GqBEZNc8TbPM2TuIzIzpNY0i0hIYFACosaQCdhj0H1PzQTaclvVz6t24vemfg4wB06Mwbf4POhooutPYucNAWAFBrNHb48Mp4SciIBaAGqhvdGrCM2B2FcqDHtNrAIIbrJF7nAFC1oKnTo8oT1ntrxrUzBPFvC/U2z8mw1MIfhJu1ZqWY7wNcANUDL+005TcqdEEG10i88gfQxnMgaEaHuaPlqivXB396KlSFZUOFKTmNIk2rDZ3iAQB1llp0s6aK4aR1Enb7ONt1Eq/sAXQDy5kAOkyaB1ce85v+cRm4LwazhVNtQmto2PSBIXf+NdTjv3paUUGtHlDlOYkWAPTEkgbQ2TlIV3WNeTUm+jzdF8mjmLvbrI7q8wE0eHjnf911Mi7WMSONjZrPXGvl/UbUfj7Oz8531QgANVTVTHPGXfBUfddJvE4BoIblh/VajT3MxwfQEPOpt3lOwuMJMWOxrbPcYsVIEMpb7wRdIf1EElSMO0vbTftzY9UQ+yjOAOg48tl1NjOyjyenaVSNv2pS1Nv6rQKofZKKjhYBoNPuo09NMW+ylyVEqxoAXZnk5o89DGP0/KPjFQB1l+GE5mzCp86ZaZXOjNwPjWcJDQsAVFi7Amg/+Hm5TC9cLRp1FNNRrO79EQAaFHOkQg9vmKPGZrwUXHj5ZtBIGzpKjBte60bqbExbEPw1J9z3p4eBIqGKmbbSsqFmA+jayA9/EwXFB9A18QG0bfyoqc5y2jYSr1MA6Hgqol7aMHubDaBdo/HTzZqYCQ0zCNsZMmjnUGwUAFATZHaQHJ76CS4y0h9XhtrpMmIeuU7ilTuAbq2M5QNouFmJAdDQCH1ECxdcZ+KH28CJCKGFp4U0LABQYe1wK85EffPKVhP/Li1faFeDrL8b+irVSL+aFaocIyqIHjHZ+o4VJ7fvU/1E76Bdvr3t5FHiObEBlB162JDN66u6SPTrsoJjNlFQScnCeTfWSYSRcIaXkCtWssS1K2NX7q8bdq6M+3/wO7hOFG2Or7SDqWH/9my7i9/JkPC6MepbJq22DfnzOBmCDDvPFEqZ87RXGSXLjrmy1UEwdyKJ3fl1bPbvc6JS3xulbZnd4euYJDGpn02usDshAKioAKApX7FRamwP/LttrBGekzGIGn51GyOek4dpbwB9DSFFxQAa9/bZciUZQF+dQ5TF25t2VFceE8RbqlXI57ETAaDjYZfvR7GPsfUNfkZP+sON4lHPR7JJlt1zJe7t/QD0fifj0c3dTtYyv4iGBQAqrIwANPB69PqbAyczJeZhEiZzQjNCTeudn+OvRI/WOabgV9ZZ8afgVyQwBc++DFN0kH2yNkHZT8FvVAx/vfDa5RMF1gt7goSm4FdWKzGnVZuundYcWzfvUH+yThbiFXvoGtDIIDs5EemE1IKP+5wkCFPwJxYAlB8ktiuP6LHinKxx1n1XBYnVSQA0igcAoAwjCaoIQFcUsTtHdOUhABVZuXxaqCBeMQCoGIDe7yRBANAT64wAmtAL1wGg93JWvM4BoCs6bhOdJWuLyJUHQsVDuvIggB7upMsoWYhXDAB6SAuXd67cC6C/uvzuPwNA4yUMoONp7zepa33Oz3sXOwt+1cPZuvLq+wkAaOgrYp2wsraGfgIAilEt5MrBTmpoWACgwhIG0PenGYDOr/wpdR3QI3a5A7vyfFqheNUBoEd05SIAynJSQz/xOKh4DPYBQH0iXrE9csX3vmsnny2Uj5N4AUBPLGEAffto3+Zofu8juTshVQWgnvdr3fenh4EiRUGFz4lIR1FBrgBAE4IU17AQr9jDAHT9hireIPHjjmdD4Xg9AkB/85PL5ff+BQB6t4QB9GrPsM/v/i54L/hcAPQQphABUF4rFK86ADSj5vkAAC0hV2qbVgWA+kS8YgBQ5EoKgPb6KQD0PgkD6Mt0J/ieRs3c+4flM1dn7CgAoLkDaEK9ZN08A0B5xc4NoNHDqABQn4hXLCVXtvYhEew7sOmvPlcSpuB//aMeQdU4KAA0TcIA+vzFt9YTPdn+0rPn/JmrM3YUxwCoc5gMAA0UAYBynFSQK/lCBQCUJQCo/30AKMtJgohVarkG9J9uCPqHANB0yQLo+9OXv3jSZ7p//qSHOq+XL76dP/N89mAATdhtd+rKtwF0SaAA0EARACjHSQW5ki9UnGwKXmb/idf9yXJrNZlGss0VAChLjz0JqR8H/SkANFWyAPr28TKd6X5Dzq/0ywOAWs/0t1s6GCrOBKBLBE1rhZYc6zqJFwA08Hbxh03xAoAG3k7IleUhKQDU0epNeWZ6WK4kBNkJQI9oVwq5Hd8SQAcE/b1/AYCmSRZAr+r6S8N0uz7raETO+TP97TaAElfNne8fHOTWEN4XZCDQu520Wz5ylw2g7A+dLFfOEyRzWVDB/szm7+ZUzDFbaLkvXx7mhBPkMWK3d9u54kY6JFcWBfy/5zRZ22acK2z5L8P0q8vv/O8A0CTJAqhe3vn50+XrGYBevp4/83xW7OiTd6R13FjS/FDcMcL5OYt7mccfBrfDLZ3nIwKuk3jVMQKakHAnHrf3/RzHSILqGAE9pl1ZDu9dbnDyGCee1xwnCRJIlqYhXsHtXHHHUiVyZfP89VmQdtjmp85az2uOkwQ9egT0pn/9uwsANEk73YqzP9OdMQJqq1QAbdsZPjpGWD+nmRVKAtBbkXkh10m8cgfQlGuUPAZARbJ2NyeOkQTlDqBxPBCyk9KuOHyzuYWaxSHpxTPfXDtUNIK5svyZm7nC2YkYQayNOgBoG7+FWs7qq9pzpfUcwHkVvBD9zwGgSdoJQF8u3/uOsQbUluCo1mJ3a33r0TfbeLdJT+vKR/YzcoxsH8IOhWwzKQuBFja8TuKVOYC2W2280MGKSK54GCLWibNaOMVJvmtA+x/HdHIcgC5qPKVdiQfQ5SHppXHj3gUVeoj1FFDhXezZigLo4isY7OiMUqcAqB1leJICoM3IritOEtuVuNQfc3/LSYKyANCFAKBM7Qug5rz3L385f+b5yEZHMeVt7M4/5DwtC23vck6bngIVY6H7AXTWBCQAaNt3WPOac53EK37f93UWPCf7AKhq4+9pnk2UFSe8ILMQS1sRTuyX0iZ4Fy/Rxkc4kjmvROzEkmWozVzRHahjafZCQsJFA+hYxv7QxT1T8b7R8jMBaO/VvVadKIA68Te3UOs2Co6d7c3cTju0WooVPwU/xpg1C7FO2tZp4G5baEmTrMZp0T45ThKUwRQ8ADRVOwKofeVP55mrVaiwD522Ryraxtr523HvcYpsxmiXM11pUNF0MgBqWUm4HcZQGW36vu8cuoaccMKkHQbvsga0bVX7vGaHsYWWSZawVmvJoK1ntIzdZd3jxEOxtPm9CxOeFwUA1LMjB8QA0CYeQJ3+c2hdonphwwPTK6/ODC+nSegPkc0xeX8WfLP4FGcsNnx5DRWNNcfzoMtr6JZk2CjuiKMkgL4ukmO7D1LFmnDTv51wUxT9lSkAqoMMPUDrc8JqV5ap3wPobH/k/xwr8RwnoQ+14csa8BqWGUE4qc9NFgCosEQBdJpmf+4fCN4JaUYJ7J2/HfPWGfvrYlqQKVUT8WZekJxCzP22uwtAlR27wXCdBD82dLN66MbedblQodoP3fk2c0jiOUkBUG7dzk7rcOwwK7edQUVKkKGCzOOma5rUfm9tE0WjcEw/oXPFPcxIAdDF4UojOQWfzhR2xYz0M72Q0Au3S3Rk5kpj5jQHAO0if485TPflSjuuGN+eQUg+nhw+7j8g7baTZdaYWMeR0+GAaK68xlbuVHCqYVq+xYyh4HHsSOIXjmhN7XfC6VBjKStEP24/71ijnOg4SyfzL7TVWJ/avCqhL4wOMHVAdnQA6GMkfRb8OLj5/tQv8xS8F3w7tYb8PO/G9sjfkEa0ILqZXiR6yz6EtQcKaPlWRBC97yVMwdtB1Ozj0om//LjrqrbH3nWHt1lQMWsAJiNjFP66Pg6Axi7Vskoqc8nNc6e30OgkuaPQXWg79KDzYbroID4nMQdwWsT5wIieekDKZIp+Pw5A7aSxauThANrZ1NU6pwjGkIkGyGbRBvCbhEZT1wCgs4/xgthM0ToAymjhpg09vUaM751tXgsHdIG1ZDEfdMZebUzZFUD5fVBrms6khRYmhtoSTXIfZG8rmj6v3olwoqr4dTG0EuVkHDxdQKBdQeNw7Tw/7F/gaIGrnfVcH6Zo+pyO+0y4BgD6IIlfiL4f3dTrPV8uPXPeXhywdP7M0dolMNo0ALUmu5rlO+wYFjzpYTz1Bns+cFoIbu1meidxhj/Woky9VhqYWDy9sprOrF0we+yygzRB9AJdz6yr9YunJmRpZeh+iWWdAaDzdiyqde40WDg2+VvIrPty5s4jrOj1VmMPan8s4udYSw2j18VaQUzG0opdeyuNlu9dAAAgAElEQVS3zZKCphWPmwA660Eas+9Og++yAPoaz2u6sO61loe3MRlnda+v4xpGa8kQ38hYXgHoeGw5tlP8dsXXq4/zvQ0ziD0Ya2v8OdP+6JKnagabqY2wPm3/Yyqt9S1IXNbKmDrE+/0sAG2d6mGrHfHT+nFdZMKZo8HpPJ5WIxq3DxqdaDNzRf0cfQCgu2PjJCrIuNfoNkP9s7QV+nE2mBqGnPZKfQhiNSKTdV+8ZrWJswUAFZbwGtCruqq8mmR/nu6L5DxbKrxWq9GNadNG7rd2lFnDxm+dTYDZ4dh4MBXzaXtPme1jsT70bpYcpfU19j6NhUIxtoNMtbXuRBBA545iK3c6vL+zct1j+7gguuZJrQ1ID+LpbGIOm5ZsMj/OWGxlf+Peel3M4rkJ4xBGq9OIeN556/pS63Z01OrJc7M3hlN9TQPeWP1mQhAFoFM3Hv9z5tWv4CDi881SrW4mTe3MkmU7yPgZ9XPaZgrATWDiFWMC6Mwa08FM88nfpFSxFhpE90E+I+k/R6PvNMKb4qQjaxO74sUYzsdv1EqMprN62xhYIFYpAKiwpE9C+vypZ0wzx361aHT5bKGVUS2diW1EVjpRUlJ7rtfWdJf3+Gjv9TGclHl3e+jf5WO8KZQPf567/xOrFHMN6Db3bujeVFFjOpGV6RXNA0VvZofqmuiOwkHDOcwOjfzWqemeLJkGLOzoq3H8S1gCYgHo/XuiNRuSHmQ6zTI5hroV57QGIsnIUCfdNNqYFkRtoj4v9BbW25xPBK8WROiPRtcO8YoxL9mVXB9zOybfk2K8TjPRiYc7k5NO+0lzoic07ukOnU203ZisOLlLSyd+AUCFtdNZ8An65nVbbX8htCSRFaJJDSIh2i5ykDxOkqv3viC8OrEBNNqUvB2u+tVSAlkrsG2GjuJOI69zlky2MvSgr+pwLOaXMTeOBRVJBoXt7K1LNk5eM3KCXAkITlxxOyEAqKjOBaB7p9cBysbI6ZycFEDvUTZOsjECqPAKAOoTciUgOHEFAH2IMgLQwOuH3sFvVSJOSCBGYVWy53VAU0QCMQpzQgIxcr8VZ5JIIIaAk0s2TrqMnBCvWGW50sGJT8QqBQAVFgCUrzq78lUBQAMqzAkJxACABgQAdQUA9QtOXAFATywAKF91duWrAoAGVJgTEogBAA0IAOoKAOoXnLgCgJ5Y4gD6Yp3pPp4Sf5O68mfSWfCFJToJxCisSgCgIZFAjDqztjKoAID6RLxileVKByc+EasUAFRYwgD6/jQSZ38jpOmZAtC064AWlugkEKOwKgGAhkQCMerM2sqgAgDqE/GKVZYrHZz4RKxSAFBhyQLo508Deuq7Hb19tG96lHgnpMISnQRiFFYlANCQSCBGnVlbGVQAQH0iXrHKcqWDE5+IVQoAKixZAL2qoU91v/erPd9+173g7xYJxKizK18VADSgwpyQQAwAaEAAUFcAUL/gxBUA9MSSBdBnNbqpbgb/MiLnqOt0R07vMtBKdn4SiFFYlQBAQyKBGHVmbWVQAQD1iXjFKsuVDk58IlYpAKiwpAH0g/3geRwP1S+pqfcX/yrQSnZ+EohRWJUAQEMigRh1Zm1lUAEA9Yl4xSrLlQ5OfCJWKQCosPa5DNM43f7+9OUvnvR572pQtJvm6ReqZOcngRiFVQkANCQSiFFn1lYGFQBQn4hXrLJc6eDEJ2KVAoAKax8Avepzkabz3m8Aqubj3z4aAL1YqmTnJ4EYhVUJADQkEohRZ9ZWBhUAUJ+IV6yyXOngxCdilQKACmsXAH1/Gqbbr+r6S8Pkuz4HKQygBEErsgH00V6gzGVBxaOtHKHLow2cWZXlCnSHAKDC2gNAb6w5rPLUiz0/f7p8PQNQ72nwlRx9kkCMwqoEI6AhkUCMOrO2slEtjID6RLxileVKByc+EasUAFRYOwDoDTUXizz7U5K8I6C2Ktn5SSBGYVUCAA2JBGLUmbWVQQUA1CfiFassVzo48YlYpQCgwpIH0P72R4sRzpfL977zrgG1VcnOTwIxCqsSAGhIJBCjzqytDCoAoD4Rr1hludLBiU/EKgUAFZY4gL59dE9yVwBqzoLHZZjuU2FVAgANiQRi1Jm1lUEFANQn4hWrLFc6OPGJWKUAoMKSBlAffw4Aal8H1Hsvzkp2fhKIUViVAEBDIoEYdWZtZVABAPWJeMUqy5UOTnwiVikAqLCEAfTGn2Z4c5p0f+4f4E5Ig0ggRmFVAgANiQRi1Jm1lUEFANQn4hWrLFc6OPGJWKUAoMKSBVB9/vsoPdT5/tQPiuJe8INIIEZhVQIADYkEYtSZtZVBBQDUJ+IVqyxXOjjxiVilAKDCkgXQl9n8+w01+7FOvfrz5dIT6O1F7wx8LTs/CcQorEoAoCGRQIw6s7YyqACA+kS8YpXlSgcnPhGrFABUWKIA2p8Ar9Uz59V63PVz7+a+SB5VsvOTQIzCqgQAGhIJxKgzayuDCgCoT8QrVlmudHDiE7FKAUCFJQqg5t6b1g3gL9ZFma4WjTqqZOcngRiFVQkANCQSiFFn1lYGFQBQn4hXrLJc6eDEJ2KVAoAKa597wafom9c9RbtGj1A2Rk7nxAbQDOwcoWycZGOE68SCihzs7K1LNk5eM3KCXAkITlxxOyEAqKgAoAcrGyOncwIAfZyyMQKo8AoA6hNyJSA4cQUAfYgyAtDA64UN9ZNAjMKqBFPwIZFAjDqztrJpVUzB+0S8YpXlSgcnPhGrFABUWABQvursylcFAA2oMCckEAMAGhAA1BUA1C84cQUAPbEAoHzV2ZWvCgAaUGFOSCAGADQgAKgrAKhfcOIKAHpiHQqgOAs+IyOncwIATVKdWVsZVABAfSJescpypYMTn4hVCgAqrCMBFNcB7TIycjonANAk1Zm1lUEFANQn4hWrLFc6OPGJWKUAoMI6EEBxJ6ReJBCjsCoBgIZEAjHqzNrKoAIA6hPxilWWKx2c+ESsUgBQYR0HoLgX/CASiFFYlQBAQyKBGHVmbWVQAQD1iXjFKsuVDk58IlYpAKiwjgPQq557f/YvA61k5yeBGIVVCQA0JBKIUWfWVgYVAFCfiFesslzp4MQnYpUCgArrOAB91lPvL/5VoJXs/CQQo7AqAYCGRAIx6szayqACAOoT8YpVlisdnPhErFIAUGEdBqCfP+mBz+vli289BSrZ+UkgRmFVAgANiQRi1Jm1lUEFANQn4hWrLFc6OPGJWKUAoMI6EkC/Gh+9fTQAerFUyc5PAjEKqxIAaEgkEKPOrK0MKgCgPhGvWGW50sGJT8QqBQAV1mEAqs9BCgMoQdCKbAB9tBcoc1lQ8WgrR+jyaANnVmW5At0hAKiwHgKg3tPgKzn6JIEYhVUJRkBDIoEYdWZtZaNaGAH1iXjFKsuVDk58IlYpAKiwHjsCaquSnZ8EYhRWJQDQkEggRp1ZWxlUAEB9Il6xynKlgxOfiFUKACqsx64BtVXJzk8CMQqrEgBoSCQQo86srQwqAKA+Ea9YZbnSwYlPxCoFABXWQ86C91+GCYLWhVyB2EKuQFwhVyCuAKCiesh1QL334nx0YkHZC7kCsYVcgbhCrkDC2pGkilI+d0KCIAiCIAiCqlA+94KHIAiCIAiCqtBxANq9XHoCvfGndwYegiAIgiAIqkMHAmj3PF5x3nsKEgRBEARBEFSJjgTQ7trzJxaAQhAEQRAEVa1DARSCIAiCIAiCAKAQBEEQBEHQoQKAQhAEQRAEQYcqHwB99JVjoeyFXIHYQq5AXCFXIGEdTE+nVUYAGni9sHvOkkCMwqoE94IPiQRi1Jm1uL93inJxcsG94AOCE1e4F/yJJQOg1/Ea8+ND+0z3tWcLVbLzk0CMwqoEABoSCcSoM2sBFSnKxQkANCQ4cQUAPbFEAFTf5KhbXutz7dlSlez8JBCjsCoBgIZEAjHqzFpARYpycQIADQlOXAFATywJAL3xpwbQ+d2O1p45qmTnJ4EYhVUJADQkEohRZ9YCKlKUixMAaEhw4goAemIJAOgNKTWAzu/3vvbMVSU7PwnEKKxKAKAhkUCMOrMWUJGiXJwAQEOCE1cA0BPrfgB9vlz+4G8UgF6n2fYP689cVbLzk0CMwqoEABoSCcSoM2sBFSnKxQkANCQ4cQUAPbHuBtC3j5evPn9SAPqsp9dfetpce+aqkp2fBGIUViUA0JBIIEadWQuoSFEuTgCgIcGJKwDoiXU/gP7Vd50G0Nu/anDzevni27VnnkCV7PwkEKOwKgGAhkQCMerMWkBFinJxAgANCU5cAUBPLJGz4C0AVScjvX0ckDP4TH+7pUp2fhKIUViVAEBDIoEYdWYtoCJFuTgBgIYEJ64AoCeWKIBOl2PqIXPtmf52G0AJglZkA+ijvUCZy4KKR1uBonU59NuQKxBXAFBh7Qagl6/XnnmCVHL0SQIxCqsSjICGRAIx6sxajGqlKBcnwwjo+1/34xS3vmW6y4l1wT9BI8iVFNXpBAAqrMeOgNqqZOcngRiFVQkANCQSiFFn1gIqUpSLkwFAn4du4vnDrVtRPcfnT9/77vMnPoEyjSBXUlSnEwCosB67BtRWJTs/CcQorEoAoCGRQIw6sxZQkaJcnNwA9D+ehnNV3/7y9udFXT/l2r9yDdxJL90IciVFdToBgApLGkDNme5f/nLtmSdIJTs/CcQorEoAoCGRQIw6sxZQkaJcnNwA9P/7MLDnIAOgfccxvSxlBLmSojqdAECFJQqg9rU+bw/WnrmqZOcngRiFVQkANCQSiFFn1gIqUpSLk2EK3pDm+5M6Z2AcAfXfSO8OI8iVFNXpBAAqLFkAxZ2QNkUCMQqrEgBoSCQQo86sBVSkKBcnNoDeOhc9YPH+9KF/CgC9VyQQo04nAFBhyQIo7gW/KRKIUViVAEBDIoEYdWYtoCJFuTiZj4BOyz5vfcgX/yem4O8WCcSo0wkAVFiyANq9DJfJuDHmcNC69sxRJTs/CcQorEoAoCGRQIw6sxZQkaJcnCwA9P3p61vnofoYrAG9XyQQo04nAFBhCQNo9zxeVd7MtoefLVXJzk8CMQqrEgBoSCQQo86sBVSkKBcnE4AOg596EejslHg5I8iVFNXpBAAqLGkA7a49Y37gPFuokp2fBGIUViUA0JBIIEadWQuoSFEuTiYA/fzpxp5XxZyfP33o3j6yl4AiV0IigRh1OgGACksEQEX0zeueol2jRygbI6dzYgNoBnaOUDZOsjHCdWJBRQ52DlBJTi79n3//83+8/f3Pf7hcfv/f1Ov/8T8ul/9N3Ahy5XE6mxMAqLAAoAcrGyOncwIAfZyyMQKoCKkkJxcBF6/IlaDgxBUA9CHKCEADrxc21E8CMQqrEkzBh0QCMerMWkyrpigXJ5dDsxa5kqI6nQBAhQUA5avOrnxVANCACnNCAjEAoAHByVIA0JDgxBUA9MQCgPJVZ1e+KgBoQIU5IYEYANCA4GQpAGhIcOIKAHpiiQLo508Xo/7ERfNc38sXZ8HnY+R0TgCgSaozawEVKcrFCQA0JDhxBQA9sXYF0PenGYDiOqBdRkZO5wQAmqQ6sxZQkaJcnABAQ4ITVwDQE2ufKfiXyxf97SrePtoXDcadkHqRQIzCqgQAGhIJxKgzawEVKcrFCQA0JDhxBQA9sXYB0BtkDhemv9rz7bgX/CASiFFYlQBAQyKBGHVmLaAiRbk4AYCGBCeuAKAn1i4A+qwGOV+mGyT1NGruyOldBlrJzk8CMQqrEgBoSCQQo86sBVSkKBcnANCQ4MQVAPTE2gNArxc1xvk8TMQraSq9Yal3FWglOz8JxCisSgCgIZFAjDqzFlCRolycAEBDghNXANATawcA/fxJoeb705e/eNLnvd9eVQOf14vNpUaV7PwkEKOwKgGAhkQCMerMWkBFinJxAgANCU5cAUBPrB0A1AyAvn28TOe93wBUzce/fTQAerFUyc5PzittK2AkPkg+VQIADYkEYgBA/SpsCxXlBAAaEpy4AoCeWDsA6LN12c/h0fCCPgcpDKBUqdo2lyB5ywbQR3uBMpcFFY+2AkXrcui3IVcgrgCgwpIH0Oksd73Y8/On2ys2gHpPg6/k6JMEYhRWJRgBDYmY5dbGv+vM2pOPalUwobGmWkZARSa/RJzEq86sBYAKSx5APecY9ee9e0dAbfF3/oQ8zyfRSSCGz0h8pezlJF7EKlUkgLbt2oZjOlmNkXXWxot4xQCgG6nFdBIfAwAaEjmv5AOgWAdGrFIAUGGJA+h0stGkl8v3vvOuAbUVA6A5J3rbrrb8HiONhJEGAHq+XOnWc2XDifnkahAAqF9ZA2iCaPkCAJR4xZArAFAA6IMkDqDvT+4EuwJQcxb8vZdh8reK/avBXYACrztR23CY3QD0/n7iFsTB2K3mwOMkWmcA0GU1mA0U2kzbdrZb2s2KGbLspqZpwumy6mT42Phb+hjJTjhaNcJUJQAa2BJxhwj+0qtp5zqJPybNBbSqAVCJsYeMsC/655yuYQGACkscQH142QOofR1Q7704I3b+ZtG0mq74XgBVSHAHgPaf7/8XLOAx4rLjhjYBVNHNeuPkcRKt7AHUZbN+A0kAqPp0IAYTQJshWZpQ4q44GTJVI+xaDomMaq0YYatKALVGqYMxfFDh3ZyxACqBN8u2liHXSaxOAKAyO5HE2IMIgMosBqhhGg4AKipxAJ3wcpp0f+4fCN4JqbEOtfRI0tibB3cBWr5g73EqxjAWdWu1+zBMJ456HOgV3BMdIwlt/BaAqjG+ZmSUUOvicRKtEwCoVTMK+rpmYLauDVT8lp1WHeu0K4Pd6xWj6FHZ6NMtBUBHeO3/HyIWv5OEudkVI2xVA6Dt7Jl+MUyDvK48fkKjiQYCAKhfewFoKwKgEuOO8UF403DxTuIFAD2xxAHUwssXc0H6ftGn4L3g7ZZVjQENTDEOKPG6cnuPG4eSmpEeR4hkOplCaAge+45wy+IY6T8Q2m8j6GYOoI2Womqmk2idAUD1r9dHKePTvmoCza5jx9oMOkaj6ziwpVdPnTMpa0zGbqLxSGn0Pw51B0dRN6GC05MGjUTofADKgAyPHVO5ukHoxiYlGGx9d7YPdlYOJ3cD0PnB+DHJcgIAXV32wrXThogtmHn+gxWB40khAC39yBYAKixpAJ2GPQfU/NBNpyW9XPq3bi96Z+BjocK08iO+ma44sE+TG0R1De0MB8a5WT8SBseShi5CzYdOEfj9hPNtajFBxPCa6ifUp8bKGL20M9RZdRKvMwCorhm14HJ82Sa4TTtWKb2R1aFKGxrtDgPomCxNZ3fmoUMe14kZUVt+axtaS7oKFWbtyoYcIwk6E4Dq5RXtVu147DQm3xqTcM0KbKx35dNAezPO0cQA6BIe1YdjUHgOoFNlxC1zj9RZAXRtERh79dVay8/Dvs392edkNiPIQFo/CscuHfE4iRYA9MSSBtDZOUhXdY15NSb6PN0XyaNIqNAnYCjSsztzXxRyg2hMGwdP5x9jA+iIIbqzMav5bNbZNKLpWU+d64DBPivIWXqQb2GSyVkJOgeAtmbM0bysDx14FdNoHpnSxVrdx8sV3cRPw2KT2IPUraYb3zlnfopdO1oxg8JbXY5jJEH5A2hrQ1/X9+z2OgmunXHHHw5im/FQWa/44DsZWyezdcxsxoA9/jiuE6uZ1Ntat058vLEPj1u1TMkg0l5re04BoK091K3/XduRXDv2IYKVfJ2uZ6YTHcTO35CJgJMJhbcPuoJO/EMpqzMJHifRAoCeWLsCaD/4eblML1wtGnUUcWZzn+VNq+DR+64jcl6xRk6Hj833ETZUNApKukXjExoD9RjRP8acHmM6nMAcWmhQeElZ6z/HdRKvUwDouNyy867OYALodLzj6XS5uWLYkbuFQk78OR6g2GDWqqOmVgEOANRerNFXx8h7prK4doa1HaZpUus1Oj1GzYMKczypVtE0Zl6jCR2Vuk4atTCjsQ6QRw+hrR2GCn3OXNM2ZrF8qFJcJ7E6AYCqPqhXO8kehGDYMZU7HR+0Y0cwLidjOdFLLaYsnTZMXNaaXxNcybbuZA6g1khu1CkR0QKAnlg73IozUd+8ctU2wx+1nzhvN77PkFusD3Pbzf3fEXjZE6RtQ2W9b3iMqB8zDXX0r7SDt9sbTCOvY4RXT4W8+n+O6+RR4jmxAZQfe8wVX56Yt7ftjLkyVrCrYAIsv2rNCz9rhx4i9BU8I3q9yIAl/UttcEcIGXmUmE4sqODHHitBc4TeWq/TU46dRu/NKua0sceLHrCcNP2Wvv1flR+CjH+GRoHbsLTTWuUh7TQjcVN2cmIOWF5NQxXaHQSS5XJ3hEF75sqYHcNG0TA+VMyw0fzNtmOnNXui2hcNww5vru+StpOxedLD02ZOo5f3I/5cUVt5kS/MDkg5GX+4ytc+wNi7NaFAZ2tYAKDCOiOAvq7vnxEAGuY7PoCG2wk+gI79itp3Z7vqBhgsgqy+ve3kUdodQMOtKL8rjzzQ8HzV0F+FynKzdky5mCC+Uqabs+29hrubs+VKGlTYeG9tqeGVQFMRwL7GX3qL8+dBvLmie3WWE3/70W/k4BGZz4nNRQpS9Lss0IpW/gCqDgwavTms/cmzbwXsaDobkV49svbCiN152EL6UMk66vAnYqiF0+yqf4Y6WuZSqHai0LfRY0R9owUAhXzKCEADrwemP8LiTmaGzjUKBnGdbJw6yJzf7daWaTPnYUScxOsUU/Br4m4i36rLtSD+ie+VM1H4C0dWZsfYWes5W0ItAfEHdo3EK/8p+K6xVvUsqoJ/cqP72eXbm07UlHtU6+Q4adec+IP7p1XVpWrtdfar658dJ9HKfwq+Nesr9BmFzTTtHVgM49ppwucfqre3negg01oyc05E8JLUQSeWmXFEtdHXJmQ66Wz0bRp9uqZ3sZzfSbwwBX9iVQ2gkU38PgC6dQU2bo91v5MEZQ+gIhWz2pX7g/ichNfvBYz4nIQWIwaDcLNWrfDzB3aMJCh/AG3WTpdgn7C2bixid447PHacbKQ+78h2vlA+0Um08gdQ9cOnXZpxDoFrp1k/Yz0C++IOSr1OuuVpZXrlctNEOFEHT+MyVOs4lw3l8QKAnlg1A2jsbgsAZThJEbFKPRhA44L4R7UiBy+9TvYCUH2Sifc9x0iCzgCga7V7IIBO11RjB4l2EgGgK6odQENdyNEHK1FBIlu41ntjluh+uTgA/afL5fI7/xMAepeEAXQ87f0mda3P+XnvQmfBiwDoxn578BR8XBBMwQeK7DcFHxskML4WZyTayZ0A2gV3C9dIvE4BoGs67mAlq6wVcBKr0wBoUCUB6KFOEvQYAP31j0bS+W+//c1Phn8AoCkSBtD3pxmAzq/8KXkd0BUdB6Aye9wR/YTvfddJvACggbcf40Qga8u4a9Yd6/rCAoCmOokVADT0ds5Ozgqg47gAz4kB0N/8ZBj8/PWPfvf/+smANb/3LwDQBAkD6NtH+zZH83sfSd4JaVWH7XIAUABo4O2MnQBAB+3VgRaVKwDQQeVvoXycxOshAPpzNebZD4T+9Le//de/m4+BAkCZEgbQqz3DPr/7u+i94Fd13C6XjREA6KCccyUfJyftJ0YRrxigIicnsQKAht4u30m87gfQlu1EA+i//p1e/flPI3n++kezIVAAKFPCAPoy3Qm+p1Ez9/5h+czVGXf+bIwAQAflnCv5ODlpPzGKeMUAFSlNQi5QAQANvV981ibo7lxJANDf/ETz5s/7AdCeSH/3nwGg8RIG0OcvvrWe6Mn2l549589c8Xf+hJb1MV05D/uOaIUAoAHl1Dy75yglOHFOy43N2iJOVs0XKgCgDJ0fQFkN7lYMAChLjzgJCQAqJFkAfX/68hdP+kz3z5/0UOf18sW382eezwJA2UEAoIEiO+WKSFe+HQQAyhDxij0MQA/Klbn6jZ6Hk16Ok2gBQEMFcs7a0wLocPE5npNpCl7zJqbg75IsgL59vExnut+Q8yv98gCg1jP97ZbyggreVfJOA6C+n+M6ided+76CJZ6T4gFUyMmiDKbg/XoQVABAGcofQBPYcScAPcRJxrkiA6Ce/ccr6ySkn+IkJAHJAuhVXX9pmG7XZx2NyDl/pr/dBlDiqll/u914/7ggm+8fFoT3c47Wrd+MKG0DKPtDJ9pCLWMjMZw0m1E2CmSZKrGyoIL/oZTtvMzhxyTcrQu9P4iIExFddokaUkqu3LuTnSxIxrlyt27NbsPuiKzLMA3EOV2G6Q9/CwBNkCyA6uWdnz9dvp4B6OXr+TPPZ8WOPnlziI865nOM3DsCOo4innIKXt2w7YEjoPnkir7h9l1OfDd/xhS8X0JjScslD49pV/rtfneQfEa1MAIaKoARUI6TKPUNXhM9AmouRP/T8UL0P/0tADRFO92Ksz/TnTECaiu0yaYGXj/aTHTPDdLIKcQIsnhJCkAXke8DUHXb3YSfQxsf4ejOfb8ZJj92AtDhBx8BoJ7OPyVXXHZcONnezOsA2rJyBQAalKdAf/tSe9faupboIsbwUQkAdZMw0smgXKACABoqAADlOIlTM0zC85wsb8U5O/MIABqvnQD05fK97xhrQG2FAVQ38PrBVqL3t7ReAhctCzGCeE7nsNCWgX0+MiHDjEwnno5kBqDDj+X9nI0qSdDdANr/txuA9nc333LguZnz0s5WEFW3szivzkEQYwt1y5yznbCOM/qMW8SIBdBs+4lRxCt2GIAO6GcdI0ftza0fQOOCjM/79JmHFoCKpCAAUG8Bd1Rks3IBoCwJAGiXAqBrAoAytS+AmvPev/zl/JnnI0EAbdTUZNsqhtrc5TqXH2lZYDPI8L2zIApAW+WGBaBOs0PDoEljdRcsvJm9ZO1xQ99z+7P9cxSp2k7u1337/mA6YvZjesiws6xmvzQ8rlXMdkcxftUsV5yo92Vtz9KczewGsQC0GWsEANpLqHHikPoAACAASURBVCtvZvkRDaD9tkoB0FmaDOWpWZbZEABUaY9ccSvO7QqyAdDIrE11kmvDMvoiVlkAqLB2BFD7yp/OM1crO/+Y/6qXZ+y3nSpu7fLkvMsKMSPQPtE1Z7RD37G98ztkQuqr2QBqBnQnpFkAqDv8EYo0W2ZIjPL2t/q0ue8vP28Gs/u/yvtOAOoZFvI6bMYjjemVhZ3tXngMY8Cv/+vy/n1Z27LYcR5kjGLVSaN8rn86135iFPGK7QMVZvNOdmY7MyNV2vFwUgVpOg+AbkdZNEzD99PcPyeG85pTJ1v7T+tME3UA0F6tM2rgTKmxNvP9TrIB0FzX9ihbxCoMABWWKIBO0+zP/QO5OyGNOaIGzJgAqpvpsSum+TvcIO3EfoMTAzXjhCkf+1rV7fQj/XafxXLStnqIzQXCRn0F6+foUeTtm9+q72maZvHN83ZV7fs+Qp1FMJ+dP1G/YNWJUewUPDdNutlmdi/Iwc63aTh1/G32VonJWsvM3APzOEMHGaNMdWIO49Y/m2k/oUS8YrtBxWIHoLExMCU2jbU61/RX3p4tAZQ7nWGcDAC6+Bh/7H/6QYs64Q39O8entPUp/eHg4S0fQKeG1ROJaWSfXGnso8DhIzTf81i1u/xdqVk7f42WRbacSJwRoY2sz0wmiJMrdpIs6hQA+khJnwU/Dm6+P/XLPOXuBd9MoMbvhNWo1ByAOs1B/BhTiNdWTxoPaRseGAwEUa2SAoFxINU99XnTictwfNlAaL3qypTr329msivz1fPRRQjHuXmotyixrHMA1P72pIqxemWz1CIm4ea/Tf3AuIzr5lvJ+jVuL8CIYiLo6t6MsT1kkqTTA6jZDyx0amcAyh+hHobDdEsQDaBWEJMccwDlxNBj/1O7GA2gU5JZL9Fq+Skf581zZ6XmNoDOGxlrv2utpm3VyKR9csV46/TpkIsxak6yTBUUcsIYRtUN+bSRaFGGe6DR3onCVpcScOL7mNnZAm0Xcxqusbshu2FkO+kAoOISvxB9P7qp13u+XHrmvL04YOn8maO1nd9azhfXB6sP6GZqbG1NrJgY4y6o2TEa/Lpx9LEzXz62wHz8XHrRivfRtR6+cTRfZDZfcWYXcz85vbhho9HT8cSyzQBQVaeJNaOIYvoJumoio0zDjO2ylYuLZNdpwueXQbipBgBdlb23TKP4wzuRg+5qqzbx2DcLMoYhBcN6gVBcBMORs+UyETUSXsIyLzirPd2kz1qj2yuXGwqHGvpFg6W/3qyLsps2nn1GriyDRc1nqF+9BFB25ZpB8z7O6/JNDgrPjjWcmuEtMZp1Gs7CkZZ5iK2PvbQo/H125zTPkPF4yRT1XJVwEahpdbZZ5zMvmtagk5kAoMISXgN6VVeVV5Psz9N9kZxnS60CaERz4hdZB0CpkcwuFjFs6cQwvyMNPwcNZ0MlGrCs2Mg4rV6MCdD6Lv4SOdrXCZ4Fb7qiu0QKju8hv7FRvAeHlZMxzB0/ag4VHFUIoFEHCdNoks70Vh+rMCOYD9mfnjrcmChmp6VxydGIGdFH2I0+bpoZiULhdikNw53BiXFP8KbjrC26uMFmPOJe0mNpJuaIaztXlvyTMCsyLO2ZbenIZFGHCU5tsCfQvDNosU6csWZrs0RM5a1s3tlm1t/UDFebsH8AK8Z68zsfdSeWdwCosKRPQvr8qWdMM8d+tWh0+WyhiFvmJYgEYhy5MH5VhVXJnheiTxEJxLAvfhQ7db6XE66qA9DIDtS1M822pmg5AZEWhYbxxUaN9qTFeJ1bifmofxZlgQIcW33Ji3diJdoV8YoxANSdwOW7sOzMITAhROdUTEqQZZTYT7d3GlnbupyA497KCsIHdGKVAoAKa6ez4BP0zeueol2jRygbI6dzYgNoBnaO0GOcNO5Lp6sSCyq2Cw992a52uOpnNhOVwyYa7dP4aE4IUT/s4rzSDP9FVs8euXKHcthCo+DEFbcTAoCKCgB6sLIxcjonANCDVBuAtm0iffLtHKCSnLgAmiQAaEBw4goA+hBlBKCB13OcVr1DJBCjsCopewr+HpFAjBNMwatZ2m683IutxfUZGu4NS6Km4JPOEFNi2lnVmXPFJ7o7Qv7XAU0RCcSAE1fHdkIAUFEBQPkCgDoCgAZ0Yic+HtvTiH2ugLOwa3npFMkTSwzWRv4QW3THZ7VOnCte0d0RAKAhwYkrAOiJBQDlCwDqCAAa0ImdHAyg1kV07GsEtuq0bLtg17FP6OecWJJy/sRSdMdntU6cK17R3REAoCHBiSsA6IklDqAv1pnu4ynxN6krf+Is+IyMnM4JADRJ8U7MJU4OMRI5AMl0AqhIUS5OAKAhwYkrAOiJJQyg708jcfY3QpqeKQBNvw7o/SKBGABQRwDQgM7sxIwNHmAk+jr/TCeAihTl4gQAGhKcuAKAnliyAPr504Ce+m5Hbx/tmx7dcSek+0UCMQCgjgCgAZ3dSTu/DPluRvjX6YtzAqhIUS5OAKAhwYkrAOiJJQugVzX0qe73frXn2++5F/z9IoEYAFBHANCAinAyEehuRqLXXxKvGKAiRbk4AYCGBCeuAKAnliyAPqvRTXUz+JcROUddpztyepeBVrLzk0CMwqoEABoSCcRId9IKAujsykrTy/EnADGdACpSlIsTAGhIcOIKAHpiSQPoB/vB8zgeql9SU+8v/lWglez8JBCjsCoBgIZEAjGyANDpTobjXQ313Rnj71HKdAKoSFEuTgCgIcGJKwDoibXPZZjG6fb3py9/8aTPe1eDot00T79QJTs/CcQorEoAoCGRQIx7puANgd5pRDHn4o7h8xPtmWI6AVSkKBcnANCQ4MQVAPTE2gdAr/pcpOm89xuAqvn4t48GQC+WKtn5SSBGYVUCAA2JBGLsAaCx4DiMpR5aJYCKFOXiBAAaEpy4AoCeWLsA6PvTMN1+VddfGibf9TlIYQAlCFqRDaCP9lKFhlly/+ttZCRfmF1lQcXRXw3drcuh34ZcgbgCgAprDwC9seawylMv9vz86fL1DEC9p8FXcvRJAjEKqxKMgIZEAjHuWAM63KRoeXv2cfGmW1S91eoPNLOX7jJii3jFMKqVolycYAQ0JDhxhRHQE2sHAL2h5mKRZ39KkncE1FYlOz8JxCisSgCgIZFAjLuctM7N2Xskda+e1LbObdxb/VfzKgA0IDhZCgAaEpy4AoCeWPIA2t/+aDHC+XL53nfeNaC2Ktn5SSBGYVUCAA2JBGKIOBlvzD7coH24QL0DoE3X6NOMzKWWzDiooBFARUgkECMXJwDQkODEFQD0xBIH0LeP7knuCkDNWfC4DNN9KqxKAKAhkUAMsaydXb9zWYBxPU8AaEBwshQANCQ4cQUAPbGkAdTHnwOA2tcB9d6Ls5KdnwRiFFYlANCQSCDGPlk7B862BYCmC06WAoCGBCeuAKAnljCA3vjTDG9Ok+7P/QPcCWkQCcQorEoAoCGRQIxDAJRzQyMAaEBwshQANCQ4cQUAPbFkAVSf/z5KD3W+P/WDorgX/CASiFFYlQBAQyKBGDsB6PxKoADQOwQnSwFAQ4ITVwDQE0sWQF9m8+831OzHOvXqz5dLT6C3F70z8LXs/CQQo7AqAYCGRAIxdsna5Zw7APQOwclSANCQ4MQVAPTEEgXQ/gR4rZ45r9bjrp97N/dF8qiSnZ8EYhRWJQDQkEggxhEAyuFPAGhIcLIUADQkOHEFAD2xRAHU3HvTugH8xboo09WiUUeV7PwkEKOwKgGAhkQCMXbK2p45+wt89v+yloACQEOCk6UAoCHBiSsA6Im1z73gU/TN656iXaNHKBsjp3NiA2gGdo5QNk5cI03/3+1/N93+PNKJVxZU5GDnAJXk5CLg4hW5EhScuOJ2QgBQUQFAD1Y2Rk7nBAD6OPkA1FBnAwDNQCU5AYDuKzhxBQB9iDIC0MDrhQ31k0CMwqoEU/AhkUCM3abgp3l359bw+xnBtGpIJBAjFyeYgg8JTlxhCv7EAoDyBQB1BAANqDAn5Lwyg04A6D2Ck6UAoCHBiSsA6IkFAOULAOoIABpQYU7IeQUAOogEYsDJUgDQkODEFQD0xDoUQHEWfEZGTucEAJqkIwD0OCOAipBIIEYuTgCgIcGJKwDoiXUkgOI6oF1GRk7nBACapH2ytm09pQ4wAqgIiQRi5OIEABoSnLgCgJ5YBwIo7oTUiwRiFFYlANCQSCAGANSvwrZQUU4AoCHBiSsA6Il1HIDiXvCDSCBGYVUCAA2JBGLUmbWAihTl4gQAGhKcuAKAnljHAehVz70/+5eBVrLzk0CMwqoEABoSCcSoM2sBFSnKxQkANCQ4cQUAPbGOA9BnPfX+4l8FWsnOTwIxCqsSAGhIJBCjzqwFVKQoFycSAPrjH/74b3klt3Pl//jvP7zpx+rPj+0niz+h937clbWFanUCABXWYQD6+ZMe+LxevvjWU6CSjoIEYhRWJQDQkEggxk5Zay8C5S0IBYAGBCdLCQDoj3/4p3/6Fz9jFd3MlZ/99//6g+9//wffH//of31/Qu/9oCdQuvMn9cplC9XqBAAqrCMB9Kvx0dtHA6AXS5V0FCQQo7AqAYCGRAIxAKB+FbaFinJyP4D2/Pmnf/JjFoFu5crPfvxff/BH/+Ue/dFAoHTfTxqUyxaq1QkAVFiHAag+BykMoARBK7IB9NFeoMxlQcWjrUDRutwd4S/+7E9u+ou/5ZTdypW//Ys/+eN7AfSP/+wv7v5N0OMFABXWQwDUexp8JSMVJBCjsCrBCGhIJBCjzqzFCGiKcnGCKfiQctlCtToBgArrsSOgtirpKEggRmFVAgANiQRi1Jm1ANAU5eIEJyGFlMsWqtUJAFRYj10DaquSjoIEYhRWJQDQkEggRp1ZCwBNUS5OcBmmkODEFQD0xHrIWfD+yzBB0LqQKxBbyBWIK+QKxBUAVFQPuQ6o916cj04sKHshVyC2kCsQV8gVSFg7klRRyudOSBAEQRAEQVAVyude8BAEQRAEQVAVOg5Au5dLT6A3/vTOwEMQBEEQBEF16EAA7Z7HK857T0GCIAiCIAiCKtGRANpde/7EAlAIgiAIgqCqdSiAQhAEQRAEQRAAFIIgCIIgCDpUAFAIgiAIgiDoUOUDoI++ciyUvZArEFvIFYgr5AokrIPp6bTKCEADrxd2z1kSiFFYleBe8CGRQIw6sxb3905RYU6IV+yQXLlkVC9w4hGxSuFWnMKSAdDreI358aF9pvvas4Uq6ShIIEZhVQIADYkEYtSZtQDQFBXmhHjFAKApqtMJAFRYIgCqb3LULa/1ufZsqUo6ChKIUViVAEBDIoEYdWYtADRFhTkhXjEAaIrqdAIAFZYEgN74UwPo/G5Ha88cVdJRkECMwqoEABoSCcSoM2sBoCkqzAnxigFAU1SnEwCosAQA9IaUGkDn93tfe+aqko6CBGIUViUA0JBIIEadWQsATVFhTohXDACaojqdAECFdT+APl8uf/A3CkCv02z7h/VnrirpKEggRmFVAgANiQRi1Jm1ANAUFeaEeMUAoCmq0wkAVFh3A+jbx8tXnz8pAH3W0+svPW2uPXNVSUdBAjEKqxIAaEgkEKPOrAWApqgwJ8QrBgBNUZ1OAKDCuh9A/+q7TgPo7V81uHm9fPHt2jNPoEo6ChKIUViVAEBDIoEYdWYtADRFhTkhXjEAaIrqdAIAFZbIWfAWgKqTkd4+DsgZfKa/3VIlHQUJxCisSgCgIZFAjDqzFgCaosKcEK8YADRFdToBgApLFECnyzH1kLn2TH+7DaAEQSuyAfTRXqDMZUHFo61AmeuQXLnsFxo6TgBQYe0GoJev1555glQyUkECMQqrEoyAhkQCMerMWoyApqgwJ8QrdswI6Ptf/303dJXTTVtuPeZfD2Mxz5fAtQn3cNJltIVO5wQAKqzHjoDaqqSjIIEYhVUJADQkEohRZ9YCQFNUmBPiFTsGQJ+/6AH0+cOtl5wI9HnoCl++993nT6E7BIo76TLaQqdzAgAV1mPXgNqqpKMggRiFVQkANCQSiFFn1gJAU1SYE+IVOyJX3i+XHkDf/vLbgTfVi0/D+bjvT1933TVwg0BxJ71IIEadTgCgwpIGUHOm+5e/XHvmCVJJR0ECMQqrEgBoSCQQo86sBYCmqDAnxCt2RK5cL29/+ffqsQHQ64cBSIc/A4Vuq7AtdDonAFBhiQKofa3P24O1Z64q6ShIIEZhVQIADYkEYtSZtQDQFBXmhHjFjpmCNwBqo+bAnsPgJwA0WQDQE0sWQHEnpE2RQIzCqgQAGhIJxKgzawGgKSrMCfGKHQqgt77SGn+xAfSr4GdlnXQZbaHTOQGACksWQHEv+E2RQIzCqgQAGhIJxKgzawGgKSrMCfGKHTwCai/3xAioQAwA6IklC6Ddy3CRiRtjDkd5a88cVdJRkECMwqoEABoSCcSoM2sBoCkqzAnxih0NoDfWvPWFQ5eJNaACMQCgJ5YwgPZXNOtlZtvDz5aqpKMggRiFVQkANCQSiFFn1gJAU1SYE+IVOxBAl4OdE3viLPhkAUBPLGkA7a49Y37gPFuoko6CBGIUViUA0JBIIEadWQsA7do2FycJKhRAP3/qWXOaAhwAtHvGdUDvEQD0xBIBUBF987qnaNfoEcrGyOmc2ACagZ0jlI2TbIxwnVhQkYOdA+Q4adtH2HjNqE5yypXLv//539/++c9/uFx+/9/Mq//+5//Y//N/Xy7/y35f7SqbLXQ6JwBQYQFAD1Y2Rk7nBAD6OGVjJCuo4Ns5QHDiaM9cicX7S0b1speThEOes9UJAFRYGQFo4PXChvpJIEZhVYIp+JBIIEadWYsp+BQV5oR4xZJyJXaBwyWjetnJSZuw6GMfJykiVikAqLAAoHzV2ZWvCgAaUGFOSCAGADSgvdaANrk4SVD2ABqrvAFUZL1wQpCc68QrAKiwAKB81dmVrwoAGlBhTkggBgA0IACoqzoANB7ZcgbQronPOMdJggCgJ5YogH7+dDHqz/Qzz9VpfzgLPiMjp3MCAE1SnVkLAL3xQHSMwuqEeMXODaAy444iKAwABYDGalcAfX+aASiuA9plZOR0TgCgSaozawGgANCscsUHoBlNfANAiVUKACqsfabgXy5f9Nc3e/to3/QId0LqRQIxCqsSAGhIJBCjzqwFgKbwQGF1QrxiKbnSxi5w2A1AU6I4ThIEAAWACmgXAL1B5nBh+qs93457wQ8igRiFVQkANCQSiFFn1gJAAaDZA6jMGLUIgIrkCgAUABqrXQD0WQ1yvkw3SOpp1NyR07sMtJKOggRiFFYlANCQSCBGnVkLAJWBilOf2Uy8Ykm5Elu5fgDN5hABAEqsUgBQYe0BoNeLGuN8HibilTSV3rDUuwq0ko6CBGIUViUA0JBIIEadWQsABYBWAqAi2JePk3gBQE+sHQD08yeFmu9PX/7iSZ/3fntVDXxeLzaXGpXTUaxekPdII+sigRgA0IAKc0ICMQCgAQFAOU4SRLxiaQAaOQdfBYDGrylwncQLAHpi7QCgZgD07eNlOu/9BqBqPv7towHQi6VyOgoAaKSIVSoJQE/dge512oKAkQQBQAPKGUBlnMQLAMp3kg+Axl961nUSLwDoibUDgD5bl/0cHg0v6HOQwgBKhahtm6Z9tIkCZQMo+0NtWVuisJ+znyyoOPib89lEze1/0LaSciW2ci/eIBIbKKMgbfEJBwAVljyATme568Wenz/dXrEB1HsafBEjFe2g244YHKo6yAhDJBAj+xHQFJFAjMKckECMSkZAs7m7TcKAlHdaVcBJvPIfAY2smSpGQG8pd7eTeGEE9MSSB1DPOUb9ee/eEVBbRUBFT5/NbS8cCNTbFR1khCESiAEADaiwi4u7RuJVCYDGCwDqCgDKd5IRgEZnnOskXgDQE0scQKeTjSa9XL73nXcNqK0COoph9FM9vmHonQAaHko5UZWwRKxSANCuix9iAIAGSuxmR6Irl7m2Y7SVws5sJl4xAKgYgEZnnOskXgDQE0scQN+f3Al2BaDmLPh9LsMUGnMcRPwgQa05UXPv037cP/btjTwjY7gUI3zxnKwrfwCVGMHJ6JZ5AFBesbMDqAhUAEBZAoBiBBQA+iCJA6gPL3sAta8D6r0X570dRduuURu5xT0RVJQEJwpA568lAui4jLQ/lYlvZPXMe78YTjZ1AgAVGEtKqNydALR90JnNjpEEVQKgIhc/koGKaB4AgPq121nw2RwiyDjpl57d6yReANATSxxAJ7ycJt2f+wdyd0Jyu/Jh8HMYcwyd/UPbQQbwG6fO/THWAbRxhjwTAHT45vE0pqYLnsrkHTIBgAaaZ4GKETmxRASFQ71NzHB5PjePThDxigFAAaAnAFCZVboCFz8SAtAu2AGzncQLAHpiiQOohZcv5oL0/aJPuXvB+wC0Hdrsvsn19/PkvOKUG89e79EvQKArid4PfrrgygNQ+1PtgNKao0P9kM9IfEfhOonXGQB0VjGc5tG1k/dUmR7552YtALTXbisv88mV6OUAhV1cnHjFHjgFnw+ASp2wFnns5DqJFwD0xJIG0GnYc0DND910WtLLpX/r9qJ3Bj5tWlUxX2vtP2wAnXaUdrp60kCf/tWbWwDqigmg00FjOw58Tp/zH1D6ATTUe7JXJSToBAA6TwiVL6uk4drJCCqWQczgf2jgHlPwfu0EoDKLJACg+QNoXMXsOAWfFYBGzsW5TuIFAD2xpAF0dg7SVV1jXo2JPk/3RfIoaVpVL/y0adK7J5EbZCqo5rz15Tv7Pt0XxDeWpIHG+6XMKXjDu32YeUvQevszL4A6FnR3WjWAtmoeUlWC2lDRAJrPSMUyyHThr8bf9IssBnCNxCt/AE04Y82xIwSgMrmycj1itpMT392GeMUSATSucgMAKrFIIn751T5OGu3HqpetKnKdxAsAemLtCqD94OflMr1wtWjUUcr6GzX0M2vzEwC0GzrvxtpbuAA67vwB/mQDqEIkNf4532V9ocMH5HoN6Tgu1nVrJ9B4nETrDADa6dptR0xrVy+X4LWz6IUZHc9qV95OWo/GcDIN17d+VvB0FMtyW4cq58uVJKiY2hE+Wbh2MhrVChy/xjkBgIYAVDfV65csUQoCKOOzG07a1jPJsyq/E74LvxMdwFrDttnYuk7iBQA9sXa4FWeivnll69YoDv/e9rzXvgNevOv7CIWCjAOowz+bQTxOhm9vA6V9L3uM9F4GI77yodhukFsz9GoGhJvxTPr2dXzs+4jr5FHiObEBlB+7z5CxGoZh7qE++uHu19ZfK147zWxTDtXa6oehKG4QsymnE+YatcH4Tqx8GLe0bYyVK+3811i/IezkbLliJQs/V0xlqnqYNk14I69voWTpTcTPLn/Dwm0+1py8Nqo2RkPbjrJJlh1zZWxwh91XdSEb9XLx2Bk3UB8maku7UYYmvjVpu/mRQCeUbMHE0I+semnWGrh8coXdCQFARXVOAH1VrDXQ37KNjQJQNfnu+Qqek/ZVAkDbsTnzhokA0GZEz3E8t1H/fx0bOI6TR2lvADXVoGp4vFdqoL49dvrNY8rqi2SNjX3DR9DGHCGMhy0jCzcKRZmbyOCNWrS8eJfjo3VwWhsJ/5qz5UoiVKgDwSFj1PbRXSnbTmOxSJtKFrpxGrfHNgf7nIzH1zrlU+Gi0TmujawfMnmdPEo7A6jJEL3vrJUPAejrGIDNjl4n7WTjdWyazAGy9yM+J22jutMECyaIfmRa2L6r1njMcvIwAUAfoowANPB6cP1N4FQh/+QVLV9ox7NTxgNQXhD/pENg5jMUxDEylFpOo6wH8c80D9e+n10GYJzU7wKxXSfxyn4K3loYP5sJspb8bttp7Qkqfa7ayCZNIA1Da7VaN2/b8HIyx0mn13x03m9mZ61ZwmJdc6FbuY6ZayRe2U/Bd40+hlMNjK6SlStjuHasramXwmzM0YamVc04uT7HLG7hSKM8NNqEeScYKdDW2qP15ug2eNmFfJKFeMVScmXWHIz/jk1tF6gW3xS8dRLCuI67tZtu5imFajMrCNZ/2tW08zlp1So0cxpEq54EoqzUybggXSfJ2CcF+jfHSYIwBX9inRFAh3V9syWbM7EBtNU3bWcGCQFocA04H0CDNB0HoN4rpOq3t53E6yQA6lfoGMa1o9ZqDeeLjZjfmjbfv1wvsExX9TSuFf/mDzpp9WXHnK9gOBlxWndQc7QKrBp0jcTrBABqpYS1W0cdrIxbyGwjMxWxshgzlCuNTTYjW8Qs07XWyeuZUHO9j8BxRvji4ma0XhGXhhyWkwSdBkBN29qq48sA9q0C6BhH73tmE0U6GaM0nb4otTp48kQJOFHH1Z0+wjXHHL4gG05cW8wWLl4A0BPrrAC6srqe3ZVHYl9olwv3Cayu3D5JmxkkjrPYThJ0agDt2GRuxsK8p5zyzxMTy9pA4sYBaCBOCbmSfGmdoGIOEdrG1O14XmHX6eMGtpOpy27V0Y4Ftiwn1ilvmoENmLDH7ZeMNCFwmKodJwk6EYBaZ66aQw63XjYBtGumU1r1OGacE0vT8RKvhbMPVsxBk57p8X8J04n1dglTKxaA/vpHv/cvt39+85P+1Or/BgBNkzCAjqe936Su9Tk/713sLPhVD/yufOUUcVbzvHXiIB9A44IAQANF9qqYeIoNXaY56mAlOFweEyQ4BR+aVS4hV+QBNGoLee+zNvTqbCeLjaNnRpvgBV8dJ+53qdHu8KxIDFQMUQCgtsajhGGCxHl/G0DNwHIzzs95r63CddKuvh90ogfIW42eCoMlALSQaTiNmD+/XH73n3/7239SwPM7/xMAmiJhAH1/mgHo/MqfctcBXfUQ01FEBYkGUF+UWCMAUK1sAVRkE/GyNmHI3T8CunJ1nRJyZQ8A5Y+WBz4fWvIR42S4WTBvlUQCD0RDRd7JQrxiYgA67ZkpAKo+aG3d47bQ5NRQlgAAIABJREFUfKDbvirb+KT8XIkF0F+No54/H//5178baBQAGi1hAH37aN/maH7vI8E7Ia16OA5AU3a5WCMAUK2TA2iCkWioYAPoygUiixioeByArsa4a1Rr4/04J/73C4MK4hWTA9CV95kAuvU+coXjJEXEKqUB9EacPx3n3386vvBP81l4AChTwgB6tWfY53d/l7sX/BFQAQBlCQAaeDtvAA2fBw0ADetk445HQEXeyUK8YgDQjJwk6BEA+pufDCOevzIDn2pFKAA0UsIA+jLdCb6nUTP3/mH5zFWBUCECoJ73AaCBIns1imcB0N2cOEYSlD2AFtaVA0CJVwwAmpGTBD0GQAfe/NVFY+e//t1sDh4AypQwgD5/8a31RE+2v/TsOX/mKq+RCgAoS3UA6KOwLx8njpEEAUAD7xfvJEEAUP/7yBWOkxQRq9Q0Ba9GQAGg90kWQN+fvvzFkz7T/fMnPdR5vXzx7fyZ57OVdBSOEQAoADQrJyXkCgA0JycJAoD630eucJykiFilzElI/6TWgGrs/M1P/hBrQBMkC6BvHy/Tme435PxKvzwAqPVMf7ulAjsK3wSVY+QQAOWhcLwAoIH3T+ykhH4CAJqTkwQBQP3vI1c4TlJErFIGQH/9owE9f67PPfq5PhsJABolWQC9qusvDdPt+qyjETnnz/S32wBKXDV3vn9YkDYbJ7wgecsGUPaH8qnc0wQpIFXsZEGuPDxI5orPlXa7ZV8WuDDKxBc4KghyRWm6Duivbszy034k9A/HAdHZACgAlCtZANXLOz9/unw9A9DL1/Nnns/WMFLRthgB9YhYpc49AppyzdhMstZnJEGnHwFlVUw+Y0n5OElQ3iOg3qtpzbUskDICymr6c8na7TrJOleiL0T/21//yB4/W9wKCQDK1E634uzPdGeMgNoS6ygErtfnf18AQH23YI7/OQDQQJGMu/JDAHS3i/w4RhIEAA28n2/WnhwqiFcsOlf6uwFsBd0G0ASKFUHhLsHJobmycl9qrx4EoMPFQP34CQBlaycAfbl87zvGGlBbxwKoxC633cYvbxzuvRUKAJRYpVIA9DzjjiKHTQBQrVMDaDZZCwAd5QBo8DYORgwAjQ+SNYBu/pziAHRFAFCm9gVQc977l7+cP/N85Fio2ArSeu6UnQKgiyHPZomkST/HNSJzU9B4re37/HaE5yQBQIU60GwA9JjDpmwBtL98PtNJAoBKdOUyWyifrBWDilhlDaCMeuFMwUsAaFKQfbLW6dkYQdY30dQFr/YlANATa0cAta/86TxzJQgVnvu80CLGJoB6bpedMGYyIujkpnFm4bd/jsvCbo+VIYD2dcxEUJ6TFABld6B2DS/siIwPSEyrbmetM+Qu5YTcl6J1dz/R70gN08mZAXS7cZI5xN50sl0jlQKo0zW44gDoVvO4PfmVMhbbJYzFsgA0wYhvE9nYOfSdw38r925Lz5WVVj8gAKiwRAF0mmZ/7h/scickxi43Qt/8qImWQTZijLfLnmd9Qpc1uhnGQduRH2jBCAwnzZYRkXmYJK0C6HL4Nyiek5QpeC6wtXYLR8syAhPfjC3kqay5E0Zn44F+kfE1cl+KlgCA9nsCr+w2VCyrO422aBn0iFwBgPJEvGIpALqZhkPFWMVcAOWMXmw54fRAHACNN5IIoEuQJLdYO+3kzdh3tupRIG5Eriy2m+3F48QjAKiwpM+CHwc335/6ZZ673AueD30jtrVjmtG8ACeIYUetuZOWMSBlSqoozZDn9qd4IVr7x6TQTWt+x/Qacb55Q2v7/q3BYPICz0k8gDJHl4ejg2Ya8SanDCPIupOYTWS9tnDCyJVWt9ghJ4zBf8/PIV/BSAkwRcNe18EB0OX67K2YjIrhJtzaFuJ05Z7hIHIKMYK08z7ZAa0tI+bnbEBFtDIH0M2YTsU4AMpo+T0Jl+Zk+drcCXcz3+lkaEfHLjXoZIxkfnejP9DMvmGRcbxcaW0Nz8cxkjUnrgCgwhK/EH0/uqnXe75ceua8vThg6fyZI0kA7caxIE2hy6E4LjmqcVCjxeTA9oDUZFopEUB7WSgc32NNP6Mdn3ovCBX4qD5s9cyChPf98Ye11kGAORhYNAbcdX3RAMrazKpWmuGhv2JYY9SGZNWPjc/a1mRZ468Y/sFKY3V/zv7DmEBwxtwpWJqv+5mid068ogyoWFQEbyrCrpf+wdJOdJAupYWzDkiNlk44C9S3plZ4szPDf2tOEpScLNPP2XG9MG8LzUZBEgHUHgBp3XaFvwhsBm0JTprl8XFyrsyO6Mkt1xjybqZPjv8YdpzN9GznSjvvx00bqxI3qhMCgIpKeA3oVV2WQE2yP0/3RXKeLRUcqVjsgmxiGxujsa1e7Md8dNRx1MeaKUJ4SmDVDy1+ED+I06bp1iCqSsbDy8Zp2NalKjHmU6Mpg1N6vx9DzFoD5ro+BoD6PWzWiW7OtMn52zzsMz9wkSj6C/hOmqb1Vwx/O1vHG87RSgzFmu6cggWt/n4up+hqP+H9hB1UH04EnczFgYpZTXC30AzvnYMV3vzMck+KP2yaGRk3wsJJxHa2jMQ76QvNg4Q2kTkO7WbJ4i8cC6BmnaCtgJGl9gBQ1fcohrzVzkX/VPOLWcekul2Z/tg1FpMqTbBimEk7P8xebjlmrqh2NtywjEmnOpzpu9VbdvcRRGHLmd1zW+/qNrZT8wD9244TrwCgwpI+Cenzp54xzRz71aLR5bOFwgA6V5KtViBGn+jtfRG6AUDbdCtj6z3th2rvigigGqNmWa3r6tQu7H4qGMd8n4H1qRVtpmaMP1LBAVCvB37l9KaaWVPNOc3U/X67nlUDF2llbDttjG2jDlYUl7gjKHFHPL4xGI88BxVxBzhTfc9Iwup/dZoTzzsDKnTtqgqLqdz5j9RdXss/7W6eqovK5B6sTBTqzJDyt/Nswy03a8rRcXjDm61pfedyeOEeOU2Q5HKN1vzDr1tVMYOxy7JmIpuVgUaXBwxpSbsYEo110ljbUYVuEzqhxcYzByUqkAbE5a8wr/syRwfppmitP9AYzPKCKfjHaKez4BP0zeueIpkw/SDBfZIxMu5Wr6oheJSTcSzVVMqwx/d/93FiA+hG0cFGrAvz2XlPdkeYaTAzMcasx0iLYo2gKJ6M+Kx1yOD27s7rPu9xxznOd4zJ3Q6ZPm5RZtZaULFeM6Z2+dUyVs0Uwh7ejwvSLIy41bhto9VZtoCxyPzvf9AsV2J/jAk023zeralDt+29CbJac9wmYDtXzFGpXtEVWyft6+Wu7bw0kx5k2s7jNklIffW9rTl6GAJFeWjtQxBtROdxhA1LrQ4yRpteZZridkIAUFEBQA9WNkZO5yQCQI+wc4R6J6bHuCNO38eoxjndyEKsUMHObTpomb2oFOfEJwaAmm+8BwfoVcFfHNoH7dzxWRG6GeK83ncIpzdRLNmoz8R+b7i8ZK6kHmRoXSw7bQL2iYpGF3c2LBZDJgZoDdorWGxjQHb4Abp8q4ZjhgRS0zZRZgCgD1FGABp4/dAbqKzqyDMzV1VYlex5K84UkUCMwpyQQIzs74SUIhKIIe6Ee6mA/Z1ES1vP+yz4BPnuBZ+gx28hrTqdAECFBQDlq86ufFUA0IAKc0ICMQCgAcGJKwCoX4VtodM5AYAKCwDKV51d+aoAoAEV5oQEYgBAA4ITVwBQvwrbQqdzAgAVljiAvlhnuo+nxN+krvyZdBZ8YYlOAjEKqxIAaEgkEKPOrAWApqgwJ8QrBgBNUZ1OAKDCEgbQ96eROPsbIU3PFICmXQe0sEQngRiFVQkANCQSiFFn1gJAU1SYE+IVA4CmqE4nAFBhyQLo508Deuq7Hb19tG96JHMnpESRQIw6u/JVAUADKswJCcQAgAYEJ64AoH4VtoVO5wQAKixZAL2qoU91v/erPd8udC/4RJFAjDq78lUBQAMqzAkJxACABgQnrgCgfhW2hU7nBAAqLFkAfVajm+pm8C8jco66Tnfk9C4DraSjIIEYhVUJADQkEohRZ9YCQFNUmBPiFQOApqhOJwBQYUkD6Af7wfM4HqpfUlPvL/5VoJV0FCQQo7AqAYCGRAIx6sxaAGiKCnNCvGIA0BTV6QQAKqx9LsM0Tre/P335iyd93rsaFO2mefqFKukoSCBGYVUCAA2JBGLUmbUA0BQV5oR4xQCgKarTCQBUWPsA6FWfizSd934DUDUf//bRAOjFUiUdBQnEKKxKAKAhkUCMOrMWAJqiwpwQrxgANEV1OgGACmsXAH1/Gqbbr+r6S8Pkuz4HKQygBEErsgH00V6gzGVBxaOtQJnrkFy57BcaOk4AUGHtAaA31hxWeerFnp8/Xb6eAaj3NPhKRipIIEZhVYIR0JBIIEadWYsR0BQV5oR4xTACmqI6nQBAhbUDgN5Qc7HIsz8lyTsCaquSjoIEYhRWJQDQkEggRp1ZCwBNUWFOiFcMAJqiOp0AQIUlD6D97Y8WI5wvl+99510DaquSjoIEYhRWJQDQkEggRp1ZCwBNUWFOiFcMAJqiOp0AQIUlDqBvH92T3BWAmrPgcRmm+1RYlQBAQyKBGHVmLQA0RYU5IV4xAGiK6nQCABWWNID6+HMAUPs6oN57cVbSUZBAjMKqBAAaEgnEqDNrAaApKswJ8YoBQFNUpxMAqLCEAfTGn2Z4c5p0f+4f4E5Ig0ggRmFVAgANiQRi1Jm1ANAUFeaEeMUAoCmq0wkAVFiyAKrPfx+lhzrfn/pBUdwLfhAJxCisSgCgIZFAjDqzFgCaosKcEK8YADRFdToBgApLFkBfZvPvN9Tsxzr16s+XS0+gtxe9M/C1dBQkEKOwKgGAhkQCMerMWgBoigpzQrxiANAU1ekEACosUQDtT4DX6pnzaj3u+rl3c18kjyrpKEggRmFVAgANiQRi1Jm1ANAUFeaEeMUAoCmq0wkAVFiiAGruvWndAP5iXZTpatGoo0o6ChKIUViVAEBDIoEYdWYtADRFhTkhXjEAaIrqdAIAFdY+94JP0Teve4p2jR6hbIyczokNoBnYOULZOMnGCNeJBRU52DlAcOIop1y5ZFQvcOIRtxMCgIoKAHqwsjFyOicA0McpGyNZQQXfzgGCE0c55QoA1KuzOQGACisjAA28XthQPwnEKKxKMAUfEgnEqDNrMQWfosKcEK8YpuBTVKcTAKiwAKB81dmVrwoAGlBhTkggBgA0IDhxBQD1q7AtdDonAFBhHQqgOAkpIyOncwIATVKdWQsATVFhTohXDACaojqdAECFdSSA4jJMXUZGTucEAJqkOrMWAJqiwpwQrxgANEV1OgGACutAAMWF6HuRQIzCqgQAGhIJxKgzawGgKSrMCfGKAUBTVKcTAKiwjgNQ3IpzEAnEKKxKAKAhkUCMOrMWAJqiwpwQrxgANEV1OgGACus4AL3qufdn/zLQSjoKEohRWJUAQEMigRh1Zi0ANEWFOSFeMQBoiup0AgAV1nEA+qyn3l/8q0Ar6ShIIEZhVQIADYkEYtSZtQDQFBXmhHjFAKApqtMJAFRYhwHo50964PN6+eJbT4FKOgoSiFFYlQBAQyKBGHVmLQA0RYU5IV4xAGiK6nQCABXWkQD61fjo7aMB0IulSjoKEohRWJUAQEMigRh1Zi0ANEWFOSFeMQBoiup0AgAV1mEAqs9BCgMoQdCKbAB9tBcoc1lQ8WgrUOY6JFcu+4WGjhMAVFgPAVDvafCVjFSQQIzCqgQjoCGRQIw6sxYjoCkqzAnximEENEV1OgGACuuxI6C2KukoSCBGYVUCAA2JBGLUmbUA0BQV5oR4xQCgKarTCQBUWI9dA2qrko6CBGIUViUA0JBIIEadWQsATVFhTohXDACaojqdAECF9ZCz4HEZpvtUWJUAQEMigRh1Zi0ANEWFOSFeMQBoiup0AgAV1kOuA+q9F+c3ELQu5ArEFnIF4gq5AnEFABVVRndCgqB1IVcgtpArEFfIFUhY+4FUWcrnXvAQBEEQBEFQFToOQLuXS0+gN/70zsBDEARBEARBdehAAO2exyvOe09BgiAIgiAIgirRkQDaXXv+9C4AhSAIgiAIgmrRoQAKQRAEQRAEQQBQCIIgCIIg6FABQCEIgiAIgqBDBQCFIAiCIAiCDlU+AProK8dC2Qu5ArGFXIG4Qq5AwjqYnk6rjAA08Hph95wlgRiFVQnuBR8SCcSoM2txL/gUFeaEeMWQK/G6ZOME94I/tWQA9Dre5Gh8aF9qae3ZQpXs/CQQo7AqAYCGRAIx6sxaQEWKCnNCvGLIlXgBQAGgIhIBUH2XzW55sfm1Z0tVsvOTQIzCqgQAGhIJxKgzawEVKSrMCfGKIVfiBQAFgIpIAkBv/KkBdH67zbVnjirZ+UkgRmFVAgANiQRi1Jm1gIoUFeaEeMWQK/ECgAJARSQAoDek1ACqh0JvL329/sxVJTs/CcQorEoAoCGRQIw6sxZQkaLCnBCvGHIlXgBQAKiI7gfQ58vlD/5GAeh1mm3/sP7MVSU7PwnEKKxKAKAhkUCMOrMWUJGiwpwQrxhyJV4AUACoiO4G0LePl68+f1IA+qyn11962lx75qqSnZ8EYhRWJQDQkEggRp1ZC6hIUWFOiFcMuRIvACgAVET3A+hffddpAL39qwY3r5cvvl175glUyc5PAjEKqxIAaEgkEKPOrAVUpKgwJ8QrhlyJFwAUACoikbPgLQBVJyO9fRyQM/hMf7ulSnZ+EohRWJUAQEMigRh1Zi2gIkWFOSFeMeRKvACgAFARiQLodDmmHjLXnulvtwGUIGhFNoA+2guUuSyoeLQVKHM9Llfa9uAvFNPl0QYeJACosHYD0MvXa888QSo5+iSBGIVVCUZAQyKBGHVmLUa1UlSYE+IVe1yutG1sjFy20OX9f/3Hbuj5p3vQ3ADgr7+d/XuEE4yAnlqPHQG1VUlHQQIxCqsSAGhIJBCjzqwFgKaoMCf0/7P3Pr+2K9ed34bz/CYNTrpj9eB6oIktSJYguHHdgJGXiWHEQE7HHl1pYDyhfWcyrMYBOmpZltIHAR5Qcfo4HcQBYibdyfZtnMt/M5tkFVlkrSLXKi7uXUV+v3q6Z/+ovfZ3FxdZH9YPklcMuSLX5fm/agH0+d2t0R8J9Nm27M9kC7+PEwBo0XrsHFBfJ9n5jUKMg1UJADQmoxDjnFkLqEjRwZwYXjHkilhvl0sLoJ/+4NaSv7gby7w99cuL3d+7OGkAoEVLG0CHle5f/mLpGRHkJDu/UYhxsCoBgMZkFGKcM2sBFSk6mBPDK5aUK/LR873q5RFOrpdPv/8X9vEAoNd3HZAOf+/ipAGAFi1VAPWv9Xl7sPQs1EkaCqMQ42BVAgCNySjEOGfWpkBFQkteXsUs6mBODK/YAwG0ksbIBECbEUDfnsYVHQ48AaAAUKZ0ARR3QlqVUYhxsCrZE0ABFefMWgBoig7mxPCKPXARkgaAqjiRygHoren3upMAoABQoXQBFPeCX5VRiHGwKskeQBOCHGwTGYUY2QNoioxCDDgJdQoAraviAfSm6zijDgAKABVKF0Cbl+6qDDfG7E6Llp4FOklDYRRiHKxKCgDQYi+XctasBYCm6GBODK9YWq6I2fGoAPr29OHWtHcEAAAFgAqlDKDNc39V+WG0Pf5srpM0FEYhxsGqZNc5oPJ2AgAayijEAIBGtFf/GvrtecUeBqCNDoBqOJGqB9Cu89ObBAoABYAKpQ2gzbVlzHecZzMV2FDoTBo7Pd3kD6CVeBsdbBMZhRj5A2g+K5sTZOYvAEANr1jSfGE5O+4FoPKJpGoA+vnjjT2v44gmABQAKpQKgKro69c9ZfYIWtfyz4RGUqJoaJcqSRLPiQ+g/NiVhp2qesw2ymYTZWOE68SDCn7shD2xuIq5g7JxsmOu3M5JxUcW4riScngKgshjbN9Cl7/9/b+4/fkP//py+Wf/fni1f3H8ew8nWuI2QgBQVQFAtwgtlop2BVCNw3NCEBUhawPtCaAaJyu1yvnkGTbR/to1V04OoJsj9MomVwCgj1FGABp5PedhoWON2SWogCH4bIbKEhQ6keucWZs0BK+RKyrzhROCUBNHxDFyztoEGV6xtFyRT+4J7ciD7DUZQKrL0XIFQ/CPEQCUr9CJToulYCRFgZMEnQVANRqKXK4ymY2RJBlesYcBaIL2unYDAJRXDAAqFwmgJzizBYAqCwDK114AeqjutRQZVikAaJJCAM2Gs1JkeMXKBlCtrFVwkiCjEOMkACo+9u/lRCoAKABURaoA+vnjZVC7NG54btfJHW0VfEbju6fY98eHkSI591SkKHQi105Zq2EkRYZXDAAKAN03V+T9BqGdbABUPOcDQ/AAUBXtCqBvTxMAPd51QHXoBgDKKgUAVZqvkQ9nJcjwij0OQFV2ZwDoOQBUvJF2cgIABYA+RvsMwb9cvmgvBPbpvX/TowPeCSkfAE1Q6ESuAgBUp6HIZAheB0AfMWYHAI0qZwDNZuJIigyvWOoQvLRqQjvZAKg4VwCgAFAV7QKgN8jsLkx/9cfbj3gv+GzoJkWhE7lOA6DbG4qENSE5nzZpGEmR4RUDgOo4AYC2IgFUvEOHdnQA9BG9IABQAKiKdgHQZ9vJ+TLeIKml0eGOnOQ0UADoBiMpCp3IVQCAZtRQiEU6EWqnrJULAFqgEwBoK3pvlnaBhnbkB6eIE1mQ3QD0+HN7AKDK2gNArxfbx/n8hXdHLkelNywlZ4EWCaD5TDA8w74/PowU2Q9AdRoKqSgnUgFAaeWMfTk5ERvJJ1kMr9hDAVS4L+YMoAnXc8knVwCgj9EOAPr5o0XNt6cvf/7k1r3fXrUdn9fLF9SdYu8MoEqz6TToRmEp5BkurZN8L3gA6DwGADR37MvHidhIPslieMVSAVRaN6GdSjwzZ7dTbA0APUUjBABV1Q4AOnSAfnp/Gde93wDUjsd/ej8A6MUTAHSDkXPs++PDSJH9AFRjCD4XqFCpErkKAFCVGTU62JePE7FCJ3KVAKDSbAntHAtAz3B5DQCosnYA0Gfvsp/do+4FtwYpDqCmPFXdf5uDbI+hEyRv+QDK/1Rlao1NpLGdNbaQRhCVX5O5PKjgf6hSSBWlzaxyTMgl4TJXWq4YhQNLF2RrFB0nwggXjSAFCgCqLH0AHVe5u8menz/eXvEBlFwGzz/7zOdGdUoTDDO5GnGCSugBzWYREnpAFWR4xR55aZ1cdud8JgPIVUIPqMoQvPDwtFtfLHpAWaUAoMrSB1BijVG77p3sAfVVKoAqzETP5WJwcpUAoNnMAQWAKsjwij3y0joaAJrN5TVKhgrDK5YMoMKNFNrpPi+KkjeAnqEXBACqKnUAHRcbjXq5fOsbcg6or3uvgtcBUJ2JQABQhpIBVGMTHQtAFThLrhIAVOVkRQVA60p4or2XEwDoAoCKNlFoRwtAFfpiVQD0DI0QAFRV6gD69hQOsFsAHVbBb7wMk84lvZX6klTGYTSWWJ9g3x8fRorsBKDdZpb1dO82rKoAFQDQVrudrIgHRSJ9scLbI5JOZEYAoJESscVZsrWfoR01AN3eFyuMAAAFgKpIHUApvGwB1L8OKHkvzlIBVGMcBgDKUBKAdrUiJILATsJmzhtAFThLruwB1HVqbezVEl8OMQKgQpKlnOQyG1Wu3AHUVopoE4V2FAH0zicrGIIHgKpIHUBHvBwH3Z/bB4p3QspoMFMFQFVarBPs++PDSJFIQ7F1qCyBYnOe12cBVFInoRG5igDQDvwEDBraqWy68WPQAHrj2O39a+ee22N4xTYAqOioENrpo0gOTzEnsq1EOVEB0MMPrQBAlaUOoB5evgwXpG8nfSreCz4rABWSCWEEAMoqlQ6gHVVssOMolh9iPwDtgkjYMXraJOnqC43IVQaAWgJNt2NHzwUx4lffrARxaCdcD3EnANAlAJ0fdpc2V2DHdaMKDk9RJ6Jz7MAJABQA+hhpA+jY7dmh5rtmXJb0cmnfur1IjsAXC6Bdg7XJCIbgWaW2AKhoWDSwI++oiDTlrnnaABVaACqjpNCIXIUAaGMPDby6Ce10/cuVZAA9DqB9IF6cwMlkpgUvSHw2apFnK4ZXbFuuTGsmBUAlJ8gLkwEEJ8iBk5EdmRs6CqCbZy7LBQAtWNoAOlmDdLXXmLd9os/jfZEIya7XJ/VlFILEmnLRVHTKCHpAOdoAoLIhqsBOeIxfPcpGBr773rX+IM04UgdOegAV4XR8qLmFJCbehEbkKgdAWwTtmcttqWgthXZcd3nFXse+5IQ/EB84qRrHjo33W4ROeqioRBMTAicJKgZA3Wmpq5wkAOWPryw7YYWgnNhGqHbqAy7EiwBoI5w3kk+uAEAfo10BtO38vFzGF64ejQYSAqjwYqBGFIR+XaV/jTIinKN4tJGyewCo5MgY2BmGyoZjfBqADl1aHcmmAGjVd11Wgm7QmJMWSVz3ln1DwllylQSg3XYaoMvyG8uOOyQ0lkKnHyNreNkJ9+BCOrG/o6oaFkBGT5sqy+RLLB53kqCCALTdmUdsW8DAwI6/YZldh8tOpn2x8SiBE3dg6c537NnG4qaOAah0wn3oRK5HA+ivfnz5IQA0UTvcijNRX7+yVblRoe6Z/bMsQwWJfpQVso0xlK/8l5c+Thi5faAaf47g6/0gnYVa8snQyaPEc+IDKDv0sF36g+vwpH+BaWfcuHY7959nm5gEaQ/xr90xvqpf3YE+Eo1y0v2Mbo10RXyC46pyBbvCHWf1D+u6jtRKabniJUtCrnTqG+Oq20i2VebY8YK4kXjvc8wddHo0qarhSBfdQEtO6uGn1EPWy45wXbJUXeKOin4mm2S5U670p4R2Kzl849iZB5Enyuss4V7tllnZSqST2m7h2//t6Vf3S+hUuUSt1GO+er8m5j6bXGE3QkR35y9/8Bt/DgBNU6EA6vVQDA14vYQFJIAOE+Hq6R4v3/ktgY77vsSI2/daDBOTAAAgAElEQVSHlqG2OMB00Qepq9lRZ+3z5e37CbkyOcbX/XHWF8uOD6D99hmb4gQntd3ifQK6NBY5qW1HaGCCY2kGrpaI+7aza4MYRh6muwHoq+Ou/tSu3VwcO0TlOvDrUVbuxH7K2+bUZ5bxpjM/HjDZgBOg8HjYfY0dYrJJlnvlSrfPWPCqXsdj+ZqdKYBW46atF7bzQhCvRXM93wm54iLV/U+hD05xAO1/ynA++/q6mHDZ5MoWAP31zy6/+VcA0CRlBKCR1yNzTeqmdg1m5Rrzbq+h+/9NGGQcbbD/tK+63ZfnxJur1ffKVnZOaHxAhTDi/vb7uvViWwpyJCVy3ZbKVcgwhWeYzEOZCZ3IVc4QfCtHbNV4eGbZmU7Jq+3G7mtbOF2jD+L5GTaa0EnjMs2fnUclzEqd9D6GTr7IirjASIJKGoIfVY/bhlUxRKHazrro5jwQ7687GY8rfbqwdudZrvRxhoMemXBr+0/dT9rwzv6JIPkki+EVU82VvgkhazewE27mcZ5DRc8ZWpmu4fKjcpNrUnJl8kZdkfkWH4Lvnbjh/Mr7c4xGiJzy+ZeXWR8oAJSpUgG0l51qNRwSq+jiUxMGqd2nK7cgw8Fj5BC/OmvMkWy1MOOQMDILUTmctn85Rnomd8e/yh7Bhn6+g+z748NIkbWGYmjD3bsp2NevLmmn1fVHeXmueH7sP5GJfstObIihU4qeoMcCUL8iAKC+vBrdAKD2kJAMoI5HHEcmOrHHyu4OPgkAOg/FPW1KUJEA6h1QtuSKbUJqea505zjV5LCWniuTkHNRADpx0ieaY/LJUXfRSYIeAaB/88eXuX4IAE1Q2QDqa+gFYh4Uw2bYHuXrKhJkbeevLXj2KBDpBF0w0n1+gOrKrSDgGAl6+uZiOZGrMAANugcTDs+W1lzncuSUR9KUx99eduIM1Y3rCa0IBpU6OUQ7oQkVi+8HdiJdY92/kf5lzinC9HCyCSpcnDQn00B5J4vhFcsKQP3u08STlelW2QigkbfXAJQ6jmSdK9sBdDIKDwBlShlA+2XvN9lrfU7Xveutgl9Qcl9SU48XTkkAUBtiXFHMxb5o11hPsgkAOuMs+ly6wH1/fBgpIoaKFACdAl6kFb4jgDof9uQHANoqLwBdfr9gJ3kni+EVQ67Ig6wDaKKTBGUwBB8IAMqUMoC+PU0AdHrlT63rgCY0oArnfEpQERhJCCJl8qPs++PDSJF9Doqr18HJAUB7MiZOenbKWrkAoJH3D+8kQQBQ+v1cnABAAaAqUgbQT+/92xxN732kdiek3ZvyyNsAUI6TBBlWKQDo+s8hSgBAaeXSlD/KiUq/fd7JYnjF9HJlHH04eq4AQAGgKlIG0Ks/wj69+7veveABoABQWoGdFHbcp6FYc6IFoMHCKgAorYxzBQAKAI28n0uuAEABoCpSBtCX8U7wLY0OY+/v5s9CAUDZQQCgkSIZQ8Wak62rVaNlAKC0Ms6Vo/XFJihzAD19rgBAAaAqUgbQ5y9+6j1xg+0vLXtOn4UCgLKDAEAjRXI5PN9nOVTMzXQVEgCUVsG5ks9pU97JYnjFigbQBzkBgAJAVaQLoG9PX/78ya10//zRdXVeL1/8dPqM+CwAlB0EABopknFTfh8nXRkAaApUrN9z/WC5AgC12gNAqYoJ7CQEySVrAaA3/fVwCaY/AYAmShdAP72/jCvdb8j5lXu5A1Dvmft2T8UBaOTqRitBAiMJ+60cQFnHwwRlDqBJ7URgJyXIg5ZDEZFUnMyNpCh3AF2vWw2oYOTK4VA4QXkD6PoWygdA98laAOjsSqCze3ECQJnSBdCrvf5SN9zuVh31yDl95r7dB1DDVSV7v64VghC6xd0eRMWJVpC85QMo8yP16s9m1ItKEJ0ttG6FEWk1yAFyxUsWvVxhHRMUKlcliMZmXjeCXImJUzEqtasQJCHhLhpBCtQAoL/8gX/vo5/NCRQAypQugLrpnZ8/Xj5MAPTyYfqM+Oxuw6rdzSjNxiCUk6SeisAIekB3HILX6AFN6mN4UK8WUSjot9fJWrky7wFl1O16xSRVbujkLr3l607oW5qLnaQo7x5QlVxR6QF9VNaGPaBKR7gEPaQH9C8v//TfeMD5qx/jVpxJ2ulWnO1Kd0YPqK+9ANTeDn1bENJJ9H7vS0EMp9Ds/bl9AGikSL5D8BpOGMNtRCQVqDDhS2KdAkBTDgn7AKjKEY66mbDcSYIAoHSBXLKWAFCdrA0U3nlurkcA6K9+/Bt/Phlz/+UPJkAKAGVqJwB9uXzrG8YcUF8FAuhKCE0AnfwAAGikSL4AqtEXy2BHIhIAlNY+ULGKbKxcSQiyD4CuhACARnU6AFU6bQo0v610HgD6N3884c2WSHEv+BTtC6DDuvcvfzF9Rnxkt0tgVK3MNITKUNm9ALS7y7ffKAFAI0V2GYK/E4Cub6J6vUOKiBQA6HYjacocQBlwDwBNc5KgvAFUJ1fuA6D+Du/obe5EnnAUgK4E4V1ojvhcHXtiBQAtWDsCqH/lz+BZqPjOP+kArMWna1X4Ws0bPV8Z+b4bgHZevGJyAKV2/tCJXADQhnlPGRUAXY1BRNopa+XKG0A5lcsB0IQY4i3Easrv4gQAGhHngLuackSBbU5cOzpzUlFYt/w1IYDqZC31ubUxeAzBFyxVAB2H2Z/bB1p3Qrox50ig691AbaJ7WVoTAMo5stZBf7+4yeJh3yo7VvNiANBIkYSDIpFNczsaAKrSZDEBdBpJpaEw4UtinQFAk4gtJWvDtJ05uU/WpkLFqk4AoOs9KSoA6hfpGtJb7kydpAyKBACaNrKSkCvhEfshi5B+hkVIKtJeBd93br49tdM81e4FPxmCZh2ea59YiU8xgrRRqqWmnAOg6+3EOjva7/G+LmUIPpw8EzqRq3gA7ZNlyQ5j6c8s4wgnjMPz5DSLdHI3AO1sTLyYSFmJ8gZQFlSE3Dezw0uVZSecppzIWzMvw3Ayfy3lCLdaJ0nKGkA5ezMHQBOCpDipxoNT15DKATQ8wKUAqM1Z6YFl2ghX4RdtzpXOEcNJ4wFoexnQETn/EpdhSpT6hejb3k033/Pl0jLn7cUOS6fPAi3s/P4QNG+Xq/o9rU2sivoUg0y6YfrJ8TWtyep2ObvbBfs+J4x14Jqc2//DPY4xmuMfhzqFTsgvX+xwTt/37U/hO5EAqKtvBrHV1aRm2j9mVmA9Rh9kBLe6Tuhfq20MpyYVQBs/ytwJz8i8vTHRwnwl5sq4YYjOm6j2AdDJPkRsIUZTPuabzZZgd+Ye4Wp7hLOhJk5qxnzhevQxJkuKk/nJl4kVttY470qTxTtnGt0sGxkkzRXO1SgYJ7bcILNFOOO/7CAWO63vW7NmvFgN7zzdtqjulcs8V5j7zyRIkwGAuuzHhegfI+U5oFe7Oewg+/N4X6Tg2VyxTTYZgmasHrKfGo70FkD9tOcF6Y7Mds+dHZ674z4rRjXCsE8W3newZ/YNP2geJeiqjfyaYfcfj9azvq6gcfAcTyHNatj3V2cRNeO+Pmny2jfM+mcbLoC6Zn084K65qurpJrrZGc/Ta05T3odxMcLuUCaA1hMvQws2AA83Ucas64D2tfY3NSuIDTDxRjz26jq4UsPsl/n/0uWI3BuzxGl9tpoVEyokLfmwC1XOSkgHooTrx1iqWVPO3cy3cgP9tTlqrAXnZL2ixjTpYHa20pHtZDyuWJnl4mO6hAfEIeXbrePe8+dTTZNt/LBjtdrV6eq58yhGrvg2eYfs8HRyOIw2zEP2WLWz5mOIJ2s73B7tVVWfPMwYY7rV9WWW+8zjSndQ9vcc416flOpN9S6rKdpWIen6ADoeZKrhAE6lweSQ0lWy4fyAyK04Z/NBAaB8aS9C+vyx3SDDGPvVo9H5s5nWALTfC5lXorEaj6n+zsNliuGDw2HaviTYb8dj4hhlPJT0+7TgB9VUmFoQo56yMK2xzPTbxuauHtnD/RDvqNb4781C+yFdYMOyzgHQ2h65XHxOjYwJQmyfumIzjwtSB2G43BeGmeaKIEJtT5JsoGGrMfcf+9snm87f3o2XCJU9iM/LTxVLiMViY22OQM2rgHWoGN2KTgPHM7lgN5Rt5aHbfF5rbB5oxqwNgzDrqXanPXalY+rPqedVMd2M8406HAjqav7u5PH0oF2PvQr2reGH+0nijnKauTIxwt2Hpqk7q5KE08kh0BBOdEiop4e68Y8giDNxmfykpCB0ygQ/c0yCPgGa4ENdt8OoZpo5dGL6h5Squ9ChYXmfAOiCAKBM7bQKPkFfv9JqE6z72+dLpNSaJugjCzLk+bgnbHBiXr3GtOv+SNLkqJT+SVrj/tm7cz95ztHur20JxvdnLcI0+Ou4NXo3tWEZ9wF08bfdovePhZXbF58wfupmnvz+ujeUoGnNpcW4VfXrSLSyT86yYrr9pwlR116TVntlYmlAl6hr/9UeMKp+y/Sbh5crXrLEjyvT75RUTN/sjTvGtk1UKcSY12NSkHkU2WcXdnlyE/ffVy8kCfXemMzT97r8qIfGottzFXPFrxpZrbzafJn/DuGBv/t1r3YTjVtKFsTJdDVkf1bSwenyOs1beTNW061EXdkqGxKnnp6IRhuw2nvQHvTGxKBKv/aDQ+Nv5zZCAFBV5Q+gOmIei5a1DT1nRrqj63ZPCk5eB/ZaO4yMx3d3IBzOCxyD1q5VttS1Bl9tm6EHoHW/kSZmxeqj9IGSg3jR0jPGVcxAPOkmuk0mD2I/YcbtXffRgiZ0eOp+b99nYaHA/oIhz8ZMcflRu9GwV/cmaUgNKgbbm3ZD8zrC6IZkGQg7fTubjSniO9mw87gTdhvEO2KwPrJkS+xJNVcGAkyuGTPuIpsyxUuWVCep3z7oYr1sFc9JPaXkjl3HZ3X/imXX8fhf+UUmKUYZB4A+RBkBaOT1uy6eXdQ9V2Yu6mBVsuN1QJNkFGIczIlRiJH5Kvg0GYUYcBIq61XwiTIKMXJxQlyIPklGIcZDLsMEANURAJSvczbliwKARnQwJ0YhBgA0IjgJBQCllYsTACgAVEXqAPriLTTqVyTdZC+8lLQI6WCJbhRiHKxKAKAxGYUY58xaQEWKDubE8IohV+QCgAJAVaQMoG9PPXG216Efn1kATbsM08ES3SjEOFiVAEBjMgoxzpm1gIoUHcyJ4RVDrsgFAAWAqkgXQD9/7NDTXWz+03v/mvPpF6JXkFGIcc6mfFEA0IgO5sQoxACARgQnoQCgtHJxAgAFgKpIF0CvtuvT3m7z6o+3b7gVp4KMQoxzNuWLAoBGdDAnRiEGADQiOAkFAKWVixMAKABURboA+mx7N+29OF965Ox1HW+IRE4DPcnObxRiHKxKAKAxGYUY58xaQEWKDubE8IohV+QCgAJAVaQNoO/8B899f6h7yQ69v9CzQE+y8xuFGAerEgBoTEYhxjmzFlCRooM5MbxiyBW5AKAAUBXtcxmmfrj97enLnz+5de+2U7QZx+lnOsnObxRiHKxKAKAxGYUY58xaQEWKDubE8IohV+QCgAJAVbQPgF7dWqRx3fsNQO14/Kf3A4BePJ1k5zcKMQ5WJQDQmIxCjHNmLaAiRQdzYnjFkCtyAUABoCraBUDfnrrh9qu9/lI3+O7WIMUB1EDQgnwAfbQXKHN5UPFoK1DmQq7IdXm0gQcJAKqsPQD0xprdLE832fPzx8uHCYCSy+BPcvZpFGIcrErQAxqTUYhxzqxFr1aKDubE8IohV+RCDygAVEU7AOgNNWeTPNslSWQPqK+T7PxGIcbBqgQAGpNRiHHOrAVUpOhgTgyvGHJFLgAoAFRF+gDa3v5o1sP5cvnWN+QcUF8n2fmNQoyDVQkANCajEOOcWQuoSNHBnBheMeSKXABQAKiK1AH00/twkbsF0GEVPC7DtE0HqxIAaExGIcY5sxZQkaKDOTG8YsgVuQCgAFAVaQMoxZ8dgPrXASXvxXmSnd8oxDhYlQBAYzIKMc6ZtYCKFB3MieEVQ67IBQAFgKpIGUBv/Dl0b46D7s/tA9wJqZNRiHGwKgGAxmQUYpwzawEVKTqYE8MrhlyRCwAKAFWRLoC69e+9XFfn21PbKYp7wXcyCjEOViUA0JiMQoxzZi2gIkUHc2J4xZArcgFAAaAq0gXQl8n4+w01275ON/vz5dIS6O1FcgT+LDu/UYhxsCoBgMZkFGKcM2sBFSk6mBPDK4ZckQsACgBVkSqAtgvgnVrmvHqPm3bsfbgvEqGT7PxGIcbBqgQAGpNRiHHOrAVUpOhgTgyvGHJFLgAoAFRFqgA63HvTuwH8xbso09Wj0UAn2fmNQoyDVQkANCajEOOcWQuoSNHBnBheMeSKXABQAKiK9rkXfIq+ft1TZtfoAmVjpDgnPoBmYOceysZJNka4TjyoyMHOHQQngZArEW13clFw0aq0OgGAKgsAemdlY6Q4JwDQxykbI4CKmOAkEHIlIgBoKADoQ5QRgEZeP1hXv1GIcbAqwRB8TEYhxjmzFsOqKTqYE8MrhlyRC0PwAFAVAUD5OmdTvigAaEQHc2IUYgBAI4KTUABQWrk4AYACQFUEAOXrnE35ogCgER3MiVGIAQCNCE5CAUBp5eIEAAoAVdFdARSr4DMyUpwTAGiSzpm1gIoUHcyJ4RVDrsgFAAWAquieAIrrgDYZGSnOCQA0SefMWkBFig7mxPCKIVfkAoACQFV0RwDFnZBaGYUYB6sSAGhMRiHGObMWUJGigzkxvGLIFbkAoABQFd0PQHEv+E5GIcbBqgQAGpNRiHHOrAVUpOhgTgyvGHJFLgAoAFRF9wPQqxt7f6angZ5k5zcKMQ5WJQDQmIxCjHNmLaAiRQdzYnjFkCtyAUABoCq6H4A+u6H3F3oW6El2fqMQ42BVAgCNySjEOGfWAipSdDAnhlcMuSIXABQAqqK7Aejnj67j83r54qdEgZPs/EYhxsGqBAAak1GIcc6sBVSk6GBODK8YckUuACgAVEX3BNCv+kef3g8AevF0kp3fKMQ4WJUAQGMyCjHOmbWAihQdzInhFUOuyAUABYCq6G4A6tYgxQHUQNCCfAB9tBcoc3lQ8WgrUOZCrsh1ebSBBwkAqqyHACi5DP4kZ59GIcbBqgQ9oDEZhRjnzFr0aqXoYE4MrxhyRS70gAJAVfTYHlBfJ9n5jUKMg1UJADQmoxDjnFkLqEjRwZwYXjHkilwAUACoih47B9TXSXZ+oxDjYFUCAI3JKMQ4Z9YCKlJ0MCeGVwy5IhcAFACqooesgqcvwwRBy0KuQGwhVyCukCsQVwBQVT3kOqDkvTgfnVhQ9kKuQGwhVyCukCuQsnYkqUMpnzshQRAEQRAEQadQPveChyAIgiAIgk6h+wFo83JpCfTGn+QIPARBEARBEHQO3RFAm+f+ivPkEiQIgiAIgiDoJLongDbXlj8xARSCIAiCIOjUuiuAQhAEQRAEQRAAFIIgCIIgCLqrAKAQBEEQBEHQXQUAhSAIgiAIgu6qfAD00bcugLIXcgViC7kCcYVcgZR1Z3oqVhkBaOT111eN6EYhhooToxDjYFXCdOIDaKTIOStmWefMWg8qIiUOtoXgJJThFUOupCgjJyoQY1ilcC94ZekA6LW/yVH/0L/U0tKzmU6y8xuFGAerEgBoTEYhxjmzFlCRooM5MbxiyJUUZeQEAFquVLadu8tmM7/Y/NKzuU6y8xuFGAerEgBoTEYhxjmzFlCRooM5MbxiyJUUZeQEAFquNLbdjT8dgE5vt7n0LNBJdn6jEONgVQIAjckoxDhn1gIqUnQwJ4ZXDLmSooycAEDLlcK2uyGlA1DXFXp76cPys1An2fmNQoyDVQkANCajEOOcWQuoSNHBnBheMeRKijJyAgAtV9u33fPl8lt/agH0Oo62v1t+FuokO79RiHGwKgGAxmQUYpwzawEVKSKd1HUuTqQyvGKpuSKtGKadRWWeK2IZhRgA0IK1edt9en/56vNHC6DPbnj9paXNpWehTtJQGIUYB6sSAGhMRiHGObMWANpKikgAUFoA0FAZOQGAlqvtAPqH3zQOQG9/befm9fLFT5eeEYFEO//hD4qLymjfB4DSOpgToxADABpR5gCq4kSqAgC03DboaE4AoOVKZdt5AGoXI3163yFn9Jn7dk8n2fmNQoyM9n0AKK2DOTEKMQCgEcFJKACowIlYRiFGRk4AoOVKFUDHyzG1kLn0zH27D6AGghbkA+ijvUCZy4OKR1tJU10/2sFplJwr1T5+IKEu9/sqAKiydgPQy4elZ0SQk/RUGIUYB6sS9IDGZBRinDNri+8B1elfqxScNFWpcx0Nr1hqrlTC2mXaWVTmWSuWUYjxenn7V22X1g1Dxhvi3Gike7G9RmTkyuMpTgCgynpsD6ivQhsKqYxCjINVCQA0JqMQ45xZCwDtBABlCADaquD5wpfnjiie390IZCTQ7sW3p3e3R/SVx1OcAECV9dg5oL4kO39dC/f9fHZ+oxAjo32/AADFXK3tMgoxAKAR7ehEyEgHAy3DKwYAbVUugP6vl25Z86c/uP3z4ljz7al78Tq8o+MEAKosbQAdVrp/+YulZ0QQEYBK9/18dn6jECOffR8AKnEillGIcc6sLR9ANY5w0uMkvf8UC1qGVwwAmqJ8nPwvl5EwBwC9vhtfBIDmK1UA9a/1eXuw9CyUaOevpF2gRlac70QqoxAjn32/BAAVyyjEOJgToxADABoRAJTpRCrDKwYATVFGTkYAfXsal5eM2Ikh+HylC6B3uxMSAHS7jEIMAGhEB3NiFGIAQCPaEW8qGcfGUFhmhXQiFABU4kQqQ72oMl9YKqMQYwDQG4d4qDkA6As55S/NCQBUWboAerd7wUuPifns/EYhRkb7PgCU1sGcGIUYRQBoPne3yQhAhWf7pBOhTgOg+WBfPk6E8npAm+s4vc+9+ELzRpoTAKiydAH0trHbRzfG7M5Elp4FAoCyldG+XwCAYg7odhmFGABQkRMdvJGxIwCU1o49wyrLxKSinchiZHSE8wD07enDjTM6HLEvPrP6PwGgD5IygDbP/VXlh9H2+LO57g6g9UPW/RFGxMpo3y8BQItdsJbPRX52MyKW4RXDEHwfRAVAMQS/H5hnBKDZOBHKAmjX+elNAu0B9IV1EVC2EwCosrQBtLm2jPmO82wmIYBuPyjqAGg2TfnhO/qSh+ABoIGyyVqxDK9Y+bdX1OlfwxzQdQFAM3MilAXQzx9v7Hkdh1e7F1kL4AVOAKDKUgFQFX39KlDV/SeQEZUWqK5l5bMxsp8TsXhOfAAVha9y2URiEU7Em1lFWVcJJQ8qJNFVdiKdTVRpHOFujKTgRBgkm2TZN1eUtpDCBhIrcydSXf729//i9uc//OvL5Z/9++HV7sX/qR91/e+1nABAlVUsgCocFB+xw9F5/hCqyKad2B1AhRs664oBgLKUChXSg8KOAKqBfQBQhh4LoI9oho4GoBpBAKAPUUYAGnk9MgSvMPwhnWWlck8myoh05C/39RNSGVap9CH4XBasZTTAK5RRiFHCELxKrujMLdcZ4MUQ/LrSFyHJNhFpR2ULSZW5E6FeVSDGsEoBQJVVLIAqHBRVADQbugGAngNANfBG57RJKACozInOHFBRFAAoLQDoXZ0IBQAtWABQvlTW41NGpMqcs8QyrFLlA6hYhnhNBUCPVSWEyr+2oxKAihhpR9ASqgwAbSrJzkjayQf7VK6YoOJEKABowVIF0M8fL4Pa1WjDc7s0TXMVvMYQvDCGyj2ZKCPSJusMnBUqHUAzuY6huAN0x9OmTKpELsMrdgQAVelfA4CuagOAiiqGtKPSRy0V5aQGgDIEAFXWrgD69jQBUNXrgB4JQFVu2QwABYBynWRTJXIZXjEAqHMiiRLv6dvsRCgAqMSJVJSTOp++WKEAoAVrnyH4l0t3+4FP7/2bHuneCUljCF6j41FjpAwAytGG64CKRsp2vbajTIaKcayJI1IZXrEjAKgC9nWMxE9+ACit+N4sObKQdrIB0IycCAUALVi7AOgNMrsL01/98Xble8ErQEU2AKp0wxIAaOYAKt1CmWetUCcCUJXzSaUeUEmYHXv6hAKASpxIFXGiMF3jIbfIBoCWq10A9Nl2cr6MN0hqaXS4Iyc5DVQKoNsPz/k05ee+Y97+AJrJHDbpwHfmWStUGQCazd1tKlHf5e4AuhW0hCoHQPkVQ9rpgmzdQirYpzNfGAAKAJVoDwC9Xmwf5/MX3n2wHJXesJScBSoF0O0rEKVgsiOAnvpyfQBQiROdmculjqqeCUB1ZhiqAKjICulEqFIAVNIKkXYq71+Gdp04AgBdFQBUWTsA6OePFjXfnr78+ZNb93571XZ8Xi9fUPdnLRVA87le9MEXlmy5F7zOYKZAKicrewJoJkwuluEVS4eKjABUZYBXkroAUFoLACqoGNJOXgAqyDcAKABUQTsA6NAB+un9ZVz3fgNQOx7/6f0AoBdPYgDdPCwkBRMAKNOJVIZVahOAbh/MfMDA955D8ADQ0wAo/0C51NO30YlQxQCooGJIOzkBqMoVEx7QCAFAy9UOAPrsXfaze9S94NYgxQHUCFS1/9wOrJLPUEGqTQH6ILVGkO0xdIJkLB9ARR+sjMI2qnLZQkpZe5pkkeZKRtt5+0bqj5Mbs793Um872Gas9FwZ/02WThCNnbna7uNBjdDlfl8FAFWWPoCOq9zdZM/PH2+v+ABKLoMX94Bunn+j0wOqslhVZRESekAXFwuwk4W0o9MDqnLxMJWZy5gDumMPqM6U7mZ7v2P/eXYX6OJQ87b9R6gCekCryZ9UO8IoO188TGG+MHpAAaAC6QMoscaoXfdO9oD6uv/OrwSgGuO7ANB1bQLQWkCgpB0NqACAbpfhFdtye8XNdpQuaqEw89J+nhtnaaiZ74V0IlQ5AMonc9KODoCKVuMDQCkZVikAqLLUAXRcbDTq5fKtb8g5oL6SABEeonsAACAASURBVHQTVGg15RqLVVVaLADoQlNesbsJSDs6AKpx/65s+u2FKgRAsxnQaPrTpm1OZn99EaGXjrX8rCOdCFUSgM4I9FavdXC22z4n7Qy1S1QvZwt1ZdQAVGHBGgAUACqQOoC+PYUD7BZAh1XwOpdharaefVaifrGl9fjsEHtejRgAujiEWLOrh7RzPACVNFmUEalOBKCy2l04wgV0Y0VEp5wMP4U40IWQtAagW5xIVQ6ABh0QaQBK7dQSABXd6DfuhJ/9GTVCANBypQ6gFF62AOpfB5S8F6fK2WdUhg7CD7DkRLIenzIibfZ2HIcRqgQAdTXLrmLSTkZD8DpO2tTfNitBqEIAVGNGjRqAUseWHnBYTuIA2iJS2Om26iT43prYqygnUpUEoNz9kbJTkQ/jWjj053LFhPsPrQBAy5U6gI54OQ66P7cPtO+E1Iu7wxg6SHcU5u66SwC6daRMBUAVbp0iVFkAytxKpB2tHtDN5wjSIFEAveW+TRivz4bqF4sYkaoEAJWeTi4A6IAEXoW2D4X9jqGdnh2DKJSTMWXbKSj+R9rnYUavOuFQbD7JYnjFMgFQIkz4ShxAJV0plBM3UES2h9zpGhEAjR+vSCdCAUALljqAenj5MlyQvp30qX0veKuA3GriPD2+83fNMLM9jzup+L1JlBE7jt81/pwwCwB64GHVrQDaUI0lVWGkHSUA7fsd6wjncZwMQbY5adVTSe9msEVGpoxIVQqADnnCqWLSTmWrtu6Bc0w7unpXj3BTbu3YMTxhpZx4QerJR2p6wt+6E/8jPX4CQOdVUHUNAs/OCoAGYaIAWkV77rmTJMZpbcEH2FkbAmj3QfrEK+pEKABowdIG0LHbs0PNd824LOnl0r51e5Ecgd8CoENu2wO8aICqrrnLU1Zmo24D0I4AerDod1d6oG3ZyNDqdZZWDJFOhCoKQOnOpLCaSDsVvU4gpkW8qbrtNDVCRqGcuC538iPShSUu7Zzq0FrUiFTFAGjj07j3pmTguwO+vhu0sp1K9iXpFhpYdvhgh4FCAG2GpOmJIBFA/W42S9YA0NmRoduRKASl7IQAOh2UFwBorOdeDKCh85qIzQZQO75C2yOdCAUALVjaADpZg3S115i3faLP432RCG0DUHui1TWm3GGhkR0ranqTyEnfLeGGMZvIVPSIETcZoLKNTeV6pCKHlKWuWK8jCwDaadLxMxkO7bOFDaBDj8Q4thqOsq476WCkGqd+uPMNQpSTHkCbifFxkzMH7bzem8r2a1lb/UscI1KVA6DNgOTuhLaObSTKjgviyL52u3S/3aTY1/TsWLmDS584cgBt7NlF93uSALTxD0nRIPkki+EV2w6gFjo7Eq2o96N2JoV6cPWfSQCUv0pseTkUcRCpif7V+ILPyQVH7GHJ7gb7HFgAoOVqVwBtOz8vl/GFq0ejgZLPPh2tuZO3mroKilkMUvdHeDe/P4JuqwMxQ2O1wICUkaHjpf937IuqhsaPa8Tu6lVN1sK6E6EKA1C/o7qfAlkT/ZqkHVuqGg+l3iaWD6vWzdCJaY/QIrzpTpoq9+X9uYrd9EIn1Oxj3viuVAUB6NBb6PalvrLFMy/tSEbVd4ZWidhnD2n9KYcjwBQAHc98bBLJnQwTQYeZBQBQ99x2fcbeZ2yhniOrZjxPkQDoeEjxRHZjUE7i09r6ppHrpJl3g9qGjO5bJZ0I9WgA/dWPLz8EgCZqh1txJurrV4Gq8WHf59ke4m8P2zfaXS74gFkO8uraGKsUJ52J13pobnpxjNggxNdWfDuVc9H/1/0e54wMQDp5iHhOfACVRJ9sgsrVRbedwvejdiYZVw9AYrMmTLhVJy7jXt05Q5gr8aztfkXtWHjsr3tNccJ4u7Rc8ZIlPVdeXRVX9hFRu2vHFRdlDMTcRNNcqava80J+CcuJM/PKNzIPMk95XtY+RPfNlf6FcS9O3UJV97/4+2QUm6NtnviHe3uQEjqpx6bDPhU4cQ+8/PCOuRwnYl00gnAbIaK785c/+I0/B4CmqXwAfa3rAUKpt+PpRbU2/tCb0Ek9gOerBWLqGL9GN7M3apJiF2L4Rx/3OfrXZNNO3BNAx0VA6Q1Fl3B2O7sTDbmT3o2XtfLTJh+B6/BtiZOZLY6Rx+jOUNHK23cSAXRCBQkAaj/XJe8mJ70bl66puTI5WwKAct9nbyHB+0MpS7+132XRH+aqlCOcj6Ad1YqThTxBOSaA/vpnl9/8KwBokjIC0MjrrOGPfoZ/HX2bM/zRx+mnw7k5PVInwfRT0fgu8UZFzcnhVUk3JOMGeHO+Wsodh+DtxLzJ1WNShsqGaHYuXEquNI0d4o1/B8vJdKFMopOZLY4RqUoago9pQ67E32c78bf0xqyl32Y6mWRcxgcWwyt2iFwZJ4+ME3HccV/uxJ9NHpnry5kXG3zukEPwN/3lZdYHCgBl6igA2kwOi+kAuvR2ymFoG4DW9HwvrpFh/lre14u+J4B2mi5G1mgoUgG01s5aFQDdqZ0AgNLvP8zJPrmST7IYXrFD5MrIi+4qtONBP8mJPUgOKJqQtQcG0L/548tcPwSAJkgZQPtVRzfZSy1Nlx3tsgiJEgDUfty7zn7xUKEIoPXi+5SdfJryfLJWKABo5H0AaCgAKP3+OoB2shODtjhxa3s3AiiBpGtOpMoEQCej8ABQppQB9O1pAqDTCy/tchkmUqU15cIgfCPeqsjioUIPQFfep+zk05Tnk7VCAUAj758ha6U6HIBWdwXQ6cVTEnOlnmBsStZWhwXQNQFAmVIG0E/v/avMTy89v8+F6EmV1pTvBqCjyp/XBwB9nBPKiFQA0Mj7Z8haqQCg9Puhk4oE0OUv4TrxMRYA2goAqixlAL36I+zTm2/udCtOUqU15QBQhgCgj3NCGZEKABp5/wxZKxUAlH7/vgAqcxIWCm4ZCwCFplIG0JfxRpwtjQ5j7+/mz0IBQNlB9muxpAKARt4+Q9YKBQCNvF921macLIZX7D4AWgFAAaDQXMoA+vzFT70nbrD9pWXP6bNQJwbQtXsWAUBbAUAf54QyIhUANPJ+2VmbcbIYXrGdcmVSoL1SG2Vnc65Q9+tc/ZJdnFCF5heoA4BCU+kC6NvTlz9/civdP390XZ3Xyxc/nT4jPnt3AJViHwA0VP4ASl2AaqpsmvLCslaqAgBUJVfEQQCgoY4HoE1F2Tk6gAZdogwnUgFAC5YugH56fxlXut+Q8yv3cgeg3jP37Z7u3lNxl6Y8eJ8wIg5ysHbiAAB6P6h4DN4QRsTKH0B1cqUcAD36ma3hFdvpZAUACgCF1qQLoFd7/aVuuN2tOuqRc/rMfbsPoEagauP7N91am81B6lrDic7PUTFyP92qTigfQAVfU2WzhTQ2UT5BdpE8KyLyoELw7as/+36Ve7AgOSspV4TJUkXqSVy5baBOxv2b02aeF5offPfJlcsuUUkBQJWlC6Bueufnj5cPEwC9fJg+Iz577x5QeXdH6KSWB0kxwugBVerokyq9o8K/GDzPSVIP6Hrd3q1/QGUTiXNlr6yVi5Mr9fQeAYSYTtJ6tcSVu9NxRWkyAHpAWSpqCN5dl9Pe57KbZJlxrpyhB/RXP57eBQkAKtBOt+JsV7ozekB93X2ulkJTHt77fTVIaEQHQFeNZDas2pGGxQ2ek7Qh+HwAVKehUAFQhayVi5Ur5QOoynElo9mopZ3ZejK8YncA0EoPQKfv5A6gKU6kejSA/vqXP5jdCR4AytZOAPpy+dY3jDmgvooEUDneUEbWGl3OHNDSALRTMQCqAhXZ4E21inkZ5oqV4RUrHUBzGeMBgLYK3LQ7EH87295Kyk46gHolAKAKMqxS9BD8z6b34QSA8rUvgA7r3r/8xfQZ8ZF7D8HLyWQ3AJUGIdtOKcU+up1oDecAoJwr9Kvkigre6GRtxgC6lsdMJwDQhJEVemhFGoTsi13NuKgT75PSIIQRSkkAKqhd+5cCUPkWAoAGejyA/vovL7M+UAAoUzsCqH/lz+BZKAAoO0jSVMfsALQa2iWek9IBVKMvNmFK615ZKxYrV6q1X8h0UjSA3vYKBSfrYyIcJ3cGUFduDqC3f2sxxRJGKIlzpd0+FXvIaeDQ0I582Koi9mbxhBoAKCHDKuUA9G/++DLXDwGgCVIF0HGY/bl9sN+dkPLpSxIHSTFyQACt28lLbjIiz8kDh+DlFJuGwvMWNnByBgBddsd0kgSgKrmiAqCbsY/BRwtObB7WjNnCK07q2nYXsvzMAbRFzrofKqm6GJzjXCMcWRHnSvd7GDDcD7yPP5zqvGTF8J9TACoNAgAlZFilFgB0MgoPAGVKexV837n59tRO89zrXvC1fLh5p6Z8PUbwNSlGGEPwBQJoXdX2Rhk8J3sBaNuYTHpXQjs8dvTbpJRzhN5Is9nJ9IV9sjZBTABdqSemk30A9MZAM/Ag7GwG0Ba1hEe4myvTT0xs10Vzac8PYlPP8qIVJ05sBMHGqix99o/WYtXORv3aP+24s/vb/2H9sHroNWWJkSv1iOT9j2Lh/WxDBDDJiTF/vle/vQqA6jiRKoMh+EAAUKbUL0Tf9m66+Z4vl5Y5by92WDp9FmihoZgeSep1AA1LmLDISgytptwdzNONuCDE+JTMyfSFwEmCkgG0sgv3u1/Pc5ICoIyupKbvWtmGfT2ajJuaGC5kbefOSTVcIMAEUXiM5H99etZ6L5jVj6yLzpXZvl2tVRTTyU4AWrvqtU9TANT2nkW3EKt7zZUZc84CKGfk3Q8yIF9Piba30ooXZP6K8UhyDFP3nduLP22E1aoH0O7TI+/1CLoAsrZS5vvAstZzZSDfPigb8KeqFp9GPjPbFLsBqMqCtfXUZzhZCRFu1AQA9Q7UMicAUGUpzwG92u5oO8j+PN4XKXg2V7yhcIcSd9hf3/19HOg/Z+YlOAA6g8eUprzpxo28jpO5ERYP2DahrtyYVuh1Pcjwc6JO5LJVIp2c1fvtaYPYOLQYAFpPm/aaM5bZF6wchN7+Ce1wOoK8drsm+khYTlzr73VCiZ3UY5MVxqiZVdImS7U5V+YnjsRDt8Vq972TXHabc4HrI+JARfCKYDP76DfTeis88lFld+farxFWv6PbnbuuQRtRCka1PTj1/zbV5Mexd+o+3ccuwhFia39z1r1ROqo7wvfnpL0XC5vTA37/u+mf2Xt2lVLRN18nxMiVyq6ZtNMAxMe7TpPeUCnDur2aWg7VLB+B6/FEo/FPVhq/t3utU6c/YntfkzrJaG2Mx/qKhgj3uCUAnRWuh+qqqtlZSsTJTABQZWkvQvr8sWXMYYz96tHo/NlMC1BRVUMjxESKAQfszuWh6HCQ4gepaq8RtG81rJlazTCMFEDF8JfbzzALMnTCNFy6mZ1Mm4kN97CafUFD7fNDZb6+xt4nOdm92Zvot8btR5l18w0PQCvbTjgTzDljfXGLjkQbKYli+zGrerLFZVZGlh06XhoBT9uiriGu6mlrw0y4IfOb4eg8y4oB2YeWzf87djM0Q4GxNlwSOXbq3+it2f1t8hm7J6+PTffiAKifJ903srfQULPe2YJ9izdq7U4oa/fjvWRhb2KHjsOWTuAiN8PS2pqPNvFC2F9jc8Kl7ZyHXY9oXU8O57XbsO6n27wYt/X8PMaeHDV+JrkcqRwhtk8N7wewesvHuQRp3Z+N15tZVckxyPX4zRqATlrDIeeGfbhmGHJJ5u/msy9l/KghZ90LZnICWnvHknEDT3dTr2vJPbjUgeb5NSba+POHQ1zvZNV8KwCosnZaBZ+gr19ptYfF12rcidqnbPlNuZeDtSjK2EkwBrG9XFucDH+TYkxhlBejrrsgwS45PHLNaj10qtjXqyr2Gfv+7M3JK6/df37xundS96Zqw3LvA2i00MCQNl9YkccKaj8xGU2vu5iyKDbWdGvJg9y+27xOK/bmTPr9fqY5S+zvf51vyGlWuHl5wZd4aTPypUvbqhqK9Aa9lO6sed8yq8Lb27xc8ZIlmiuV/zXSvblut0S3hbzG/bVLH8Ymspnvfvz02JCWbWlJSrhK/NxQidW4icKANocqB87e42qS3cu/Z6g1R7RVPcZ0Fcg9rnByZfjOOrmW2Km7h7pdcNoGVd4+yflRk/Od2pLc8MGKPkrO4w4Hjnoqr010x+7hZf9w4u0s3ksX/1cFqsdE80qM9dJnELsRAoCqqgAArV32dw0iK01Cmb7B8VoymeqxbfTyWBykPSjOdyWpFRcq8ecE++gEALrfWfcHpenLsc+Q+z3J2+PzmSVFAB0YUsJqcztb0XE0U9s/iXlrXlO38syHt2FqYQs6rQw/lIXceuSBaZnujVevfFsN3X9jEXsO8moz2p2S0D+5LacHFXU92Z3rpIQZYcu53YJx3S9P/PQD8cZacBts2clwPK9dPnYnHrUwMd1+7siXymxVAN2uh2+hITeNO7l8lR4NxuNB7U4l+81Op20s+vy8a06XlVfCo+QBG8fjR/sNl/GUrs+C8ZR5SMt+91owAwB9iDIC0Mjr7oIc26KbbR8fndSTse9EIxt/jcptQtojf2Bkae7N+LlJkHr2bvCx4VgRjW9YhmWLkDZUsW8nNcxdb/uzqNRpuhP5Y2GpwcJri6eEMbxiibdXFMsoxICTUJnfCSlJRiGGopM6+ZBg2a7ZMB2hadz60+hErdXX3FOsgi9YpQDoVhmFGPc8KC7qYFWy62WYEmQUYhzMiVGIUcCtOOUyCjHgJBQAlBachAKAFiwAKF/nbMoXBQCN6GBOjEIMAGhEcBIKAEoLTkIBQAuWOoC+eCvd+yXxN9krfyatgs8o0U/ZlC8KABrRwZwYhRgA0IjgJBQAlBachAKAFixlAH176omzvRHS+MwCaOp1QDWMGYUY52zKFwUAjehgToxCDABoRHASCgBKC05CAUALli6Afv7Yoae729Gn9/5Nj9LvhKQgoxDjnE35ogCgER3MiVGIAQCNCE5CAUBpwUkoAGjB0gXQq+36tPd7v/rj7Xr3gk+RUYhxzqZ8UQDQiA7mxCjEAIBGBCehAKC04CQUALRg6QLos+3dtDeDf+mRs9d1vCMnOQ30JDu/UYhxsCoBgMZkFGKcM2sBFSk6mBPDK4ZcSVFGTgCg5UobQN/5D577/lD3kh16f6FngZ5k5zcKMQ5WJQDQmIxCjHNmLaAiRQdzYnjFkCspysgJALRc7XMZpn64/e3py58/uXXvtlO0GcfpZzrJzm8UYhysSgCgMRmFGOfMWkBFig7mxPCKIVdSlJETAGi52gdAr24t0rju/Qagdjz+0/sBQC+eTrLzG4UYB6sSAGhMRiHGObMWUJGigzkxvGLIlRRl5AQAWq52AdC3p264/Wqvv9QNvrs1SHEANRC0IB9AH+0FylweVDzaCpS5kCuF63K/rwKAKmsPAL2xZjfL0032/Pzx8mECoOQy+JOcfRqFGAerEvSAxmQUYpwza9GrlaKDOTG8YsiVFGXkBD2g5WoHAL2h5mySZ7skiewB9XWSnd8oxDhYlQBAYzIKMc6ZtYCKFB3MieEVQ66kKCMnANBypQ+g7e2PZj2cL5dvfUPOAfV1kp3fKMQ4WJUAQGMyCjHOmbWAihQdzInhFUOupCgjJwDQcqUOoJ/eh4vcLYAOq+BxGaZtOliVAEBjMgoxzpm1gIoUHcyJ4RVDrqQoIycA0HKlDaAUf3YA6l8HlLwX50l2fqMQ42BVAgCNySjEOGfWAipSdDAnhlcMuZKijJwAQMuVMoDe+HPo3hwH3Z/bB7gTUiejEONgVQIAjckoxDhn1gIqUnQwJ4ZXDLmSooycAEDLlS6AuvXvvVxX59tT2ymKe8F3MgoxDlYlANCYjEKMc2YtoCJFB3NieMWQKynKyAkAtFzpAujLZPz9hpptX6eb/flyaQn09iI5An+Wnd8oxDhYlQBAYzIKMc6ZtYCKFB3MieEVQ66kKCMnANBypQqg7QJ4p5Y5r97jph17H+6LROgkO79RiHGwKgGAxmQUYpwzawEVKTqYE8MrhlxJUUZOAKDlShVAh3tvejeAv3gXZbp6NBroJDu/UYhxsCoBgMZkFGKcM2sBFSk6mBPDK4ZcSVFGTgCg5Wqfe8Gn6OvXPWV2jS5QNkaKc+IDaAZ27qFsnGRjhOvEg4oc7NxBcBIIuRLRwZxcNIJwGyEAqKoAoHdWNkaKcwIAfZyyMQKoiAlOAiFXIjqYEwBoucoIQCOvZ9TVf8rBzEVhCD6igzkxCjEwBB8RnITCEDwtOAmFIfiCBQDl65xN+aIAoBEdzIlRiAEAjQhOQgFAacFJKABowQKA8nXOpnxRANCIDubEKMQAgEYEJ6EAoLTgJBQAtGDdFUCxCj4jI8U5AYAm6ZxZC6hI0cGcGF4x5EqKMnICAC1X9wRQXAe0ychIcU4AoEk6Z9YCKlJ0MCeGVwy5kqKMnABAy9UdARR3QmplFGIcrEoAoDEZhRjnzFpARYoO5sTwiiFXUpSREwBoubofgOJe8J2MQoyDVQkANCajEOOcWQuoSNHBnBheMeRKijJyAgAtV/cD0Ksbe3+mp4GeZOc3CjEOViUA0JiMQoxzZi2gIkUHc2J4xZArKcrICQC0XN0PQJ/d0PsLPQv0JDu/UYhxsCoBgMZkFGKcM2sBFSk6mBPDK3a6XPnJ977/R9+/Kfwn8jL13n/7e2mfm/zzE6PwcwCgBetuAPr5o+v4vF6++ClR4CQ7v1GIcbAqAYDGZBRinDNrTwcVcBLK8IqdLVd+8v3v/O63f/fb3w7/iby823vf/f6Ptv8cAGjJuieAftU/+vR+ANCLp3Ps/PkYKc4JADRJ58zas0EFnBAyvGIny5WffP+7v/Pb/yQH/fbvfvd7P1GoEwBoubobgLo1SHEANRC0IB9AH+0FylweVDzaCpS5TpYrP/red3IB0N/5zvd+pPCLLgoxmAKAKushAEougz/F2WdGRopzgh7QJJ0za0/Wq9XACSHDK3a2XMEQPCXDKgUAVdZje0B9nWPnz8dIcU4AoEk6Z9aeDSrghJDhFTtdrmAREiHDKgUAVdZj54D6OsnObxRiHKxKAKAxGYUY58za00EFnIQyvGLIlRRl5AQAWq4esgqevgwTBC0LuQKxhVyBuEKuQFwBQFX1kOuAkvfifHRiQdkLuQKxhVyBuEKuQMrakaQOpXzuhARBEARBEASdQvncCx6CIAiCIAg6he4HoM3LpSXQG3+SI/AQBEEQBEHQOXRHAG2e+yvOk0uQIAiCIAiCoJPongDaXFv+xARQCIIgCIKgU+uuAApBEARBEARBAFAIgiAIgiDorgKAQhAEQRAEQXcVABSCIAiCIAi6q/IB0EffugDKXsgViC3kCsQVcgVS1p3pqVhlBKCR119fNaIbhRgqToxCjINVCdOJD6CRIuesmGWdM2s9qIiUONgWgpNQhlcMuZKiczrBveCVpQOg1/4mR/1D/1JLS89mOsnObxRiHKxKAKAxGYUY58xaQEWKDubE8IohV1J0TicAUGWpAKi7y2Yzv9j80rO5TrLzG4UYB6sSAGhMRiHGObMWUJGigzkxvGLIlRSd0wkAVFkaAHrjTweg09ttLj0LdJKd3yjEOFiVAEBjMsRrdf0AJ5QRqQCgEcFJKAAoLTgJBQAtWAoAekNKB6CuK/T20oflZ6FOsvMbhRgHq5LTAKiUHQGgoQyvGKAiRQdzYnjFkCspOqcTAKiytgPo8+XyW39qAfQ6jra/W34W6iQ7v6FeFELFwaqkBABVwT4VAJUKAErrnDvRsg7mxPCKIVdSdE4nAFBlbQbQT+8vX33+aAH02Q2vv7S0ufQs1El2fkO9CABlqHwA1XAihlgAKK1z7kTLOpgTwyuGXEnROZ0AQJW1HUD/8JvGAejtr+3cvF6++OnSMyLQSXZ+oxDjYFVSAoBKBQANBACN6ASnTWIBQGnBSSgAaMFSWQXvAahdjPTpfYec0Wfu2z0VuvNLj/G7GRHLKMQAgEa0o5NKFgMASusMuQIA5Qi50urkuQIAfYxUAXS8HFMLmUvP3Lf7AGqKVF0/2oFTPk72kQ+gj/aSqEojhkaQw8uDikdbeaBUDglHP64gVzohVzgCgCprNwC9fFh6RgQ5ydmnUYhBGzl6X2zxPaB1XSlsokoYhHYi81FcrqBXq5dGb3m5yWJ4xZArKTpYrqAH9DF6bA+or5Ps/IZ8tRa1FJF9X7j3005kAoBGRGJfJdvMEQAVBgGA0jpFAwoAZaj8XDl638OyAKAF67FzQH2VCRViGeK1uq4AoKsqHkBvOKABoMIgmffbS2V4xZKh4lhN+SPmC+dTJ4ZXDACq50QqoxADAFqwtAF0WOn+5S+WnhFBCoUKDaZQAVCxKCdSnQdANZryfAD08C1W6rDqwSpGdlzROcLlUyeGVwxD8Ck6pxMAqLJUAdS/1uftwdKzUIWefUqn5NFGVABUgW6kKgNAFbqGpYPnAFCeEbEMrxgAtBMAlKGHAujBLgFdbK4AQB8jXQC9252QsgFQ8bw+0ogwSGTfB4DGoEIDQBWa8krKsZQTDMFzhF6tTgBQhh56sqIDoBqHfoXFjQXnCgD0MdIF0PPdC76W8gBppJLt/ZF9XwOFhSoFQEXHVtIOAHSrygDQY53FnfvM1vCKld9brrKFAKAMAUCVpQugzculfXRjzG6UfelZoDIBVMwDpBEAKEMb5oDKjq2kHR0AVUgWaZAdJ47IVASAajTlGV3SGwDKUPG95dLhmf3GeMrNFQDoY6QMoM1zf1X5YbQ9/myuQnd+JQAVRYmdfAJAYwAqqhnSDgB0qwCgIidSUU6kx4SDQYXhFXtkrkiPCABQrhOpDKsUAFRZ2gDaXFvGfMd5NpNw5xdaNMLylOim3PYxcFsd0kgl66SLAuj2jj6higFQSc2QdjSa8owA9OAnK+UDqM4sdx0ALTVZDK/YY3MlG+zTAFAVFJYKAFqwvs/jMwAAIABJREFUVABURV+/8nXL81pQ/CYjK85XdTuEtH9rpiHSSNX+JOEvIoLIYuxWJWLxnPgAKvyCW7oIaiayiSrhl1IxalkQykn1quJku5HHiOnEgwpR+EpYt7HdebMkCbvgRJhwpIpNlgJypZYG2c2JyhFO/HOyyRV2IwQAVVWpACo9sO4HoK+yBifaYokYKRJEtPuXt+8n5cqruGZ2a8oBoNu1N1RoVIwGU4i1I4AqZO1DVACAioPQTnSy9swnKwDQxygjAI28vt8VFaWKDauKxkRJI+3nBTcKj89KkNQK6USoMobgu5rhD2mSdjSWcygNwas4KXRUdfdhVZUp3SqDmaIYuw7Bl7q60fCKPXQOqNKFsrK5FuDBDywAUGWdGkB1Li4uCxQ3wg8CAI0UWQLQij2rjrRTCU4QYk5yAlBZEMqIVGUAqMplfTMCUJ3J5dudCAUAFTnJ52LUpZ6sAEAfI1UA/fzxMqi91tLw3F54SW8RUj5XVNQDUH5TsQCggtaGdCIUAFTiJKdFSADQvAFUCW9ky0IAoLR23UK5YF8+ToQCgBasXQH07WkCoIqXYcoMQAWBKCP24+yfFAdQSXNDOhGqHAAVVA1pR+NKWdJThD17QGW5TxmRqgwAzWUIXg1AJdlyMKgwvGIHAFCN3RnXAmQIAKqsfYbgXy5f/LRpLzrvX3Ne80L0OfUlyUJRRtxntwOo5KBIOhGqIADlT7Il7WgMZladiY2d1ABQjh4LoNlcfVM4LScKoGVe383wij02V3RmXioMaAiD7OhEKABowdoFQG+Q2V0X9OqPt6veilOpB1QNQG/NRSYAyq8X0olQpwLQzX1JXQwJWFBOOhJWQOFDtxMboEKjLymb+w/1oyJbnUgWSMacCAUAlTkBgG6VYZUCgCprFwB9tp2cL+P16VsaHW6IRE4DFQPo5rNyZQDl+aGMSAlp6dr8ANBQrkq2biIFAJVhLOWkEl0wAQAqhQoF2MpnPbESgMqognQiVBEAqjPzUmXgGwC6VYZVCgCqrD0A9HqxfZzP3UC8laPSG5aSs0DFQ/BZASj7ZjuUEceO3LZvGUA3rbURqiwAZY5/k3aE8zdV5gvHAVTByaHbiQcDqM68vowAtMzVjYZX7MEAmgv25eNEKABowdoBQD9/tKj59vTlz5/cuvfbq7bj83rxuXSQFEC3t6CqAMqNRRnxCIl1C75lAN000ixUaQB6q5v1Cibt9E35tku1SvuoY1krgiSsgqcVbUC39/bp9Gop9a9Jph0vrW7kT/sgnQhVBIBq3PtYCfu2L25UmeWu40QoAGjB2gFAhw7QT+8v47r38X7xn94PAHrxJAbQzQ2FlGL3B9CGAtDwlSUAJeuFbDxIJ0KVBaBdH3NtKyPeoJJ2sgJQyVEeAEprobdvqx0dqNACUMH1HwCgtHbtd1QZgleYJFHJtvLBpmsAQB+jHQD02bvsZ/eoe8GtQYoDqBGouv2/3VsknyGD9P9sDTJ7lB6kvceofVSP//B+ZhU8GKLW3Bg5ywdQ2Se9CmkXAfVVIayRPka1qSLdpq22bIxKIUYbZGvi5y0PKkSfq4xCzVSm3l67lcYWcsmyOcjt1O2wCbMhVzQ2s04QjazdfFixTspva6ICgCpLH0DHVe5usufnj7dXfAAll8En9IDW287Kq+Efnu7QA9rxkVXj/gk6MFaMBKegdU3VFOlEqCJ6QP3qqG0naN1PuOV3DQ8zbHmbeWkTbbsi6RCEGWPhglDMCBEjUhXTA7p1mZhWr5ZWD2j3g1jHypXJ5czjLelEqDJ6QDWumKA0BK+StZIoi73l25wIhR7QgqUPoMQao3bdO9kD6isFQPmZbiJBJMeQewBo3TFoe6yvHI2GLdEqgM4bCvI2QKQToYoD0H4iaFfHDvV5doYZtrycW95EW6bpDgC65ZIJANB9m/JclnPYCBWd6GwnnSyBrkcinQhVCIBqDHxr3CqgaURhIk66f2On5Xwnx74YNQBUVeoAOi42GvVy+dY35BxQX2IAbQg0i8rEguwJoEK6GT5WWQhtZ7lXxHn2ipFm3jXcBgrdkU6EKhBAm/4A2aF+zSbzSf8y4wC9vImYi80WnVT9Vl6NozKHmjIiVTEAKllGQdrJBkDHaeG868+u7D/tUQkAOkhv5iU/xsIWqlkrLBedNIKO7qVc2dYxJBUAtGCpA+jbUzjAbgF0WAWvchmmVtsuellN/szFXPuzAKDS7rXph7sWoyKnCaz2gLb4OhwEahJiS9z3x4eRIkwArYfuTHI4nLIzw/vaP7mgNvNqrmwG0GG6xkqMuBMAaCjhOOSuyzn0ANSm+ujIpjDLyWQGiz20LP44yolUhQCoxoI1NQDthgRZHZgxJ12YijdF6KzXAgSAqkodQCm8bAHUvw4oeS/OhwEoiX9Uy74GFfNPkL0OlJHoYcxGlAKoHch3T7qjQVhVpBOhCgVQu6Fqugmh7EwmOPTd031nUE1N0uXMkgjTRdoX63igT9UYFCyOIGzqMhHqXADKn+i7MsOQC7KUE29qT+Uz8TDNnONk8jv6dK/sGEJDcizlRKoCAFR6Erff1TWm7OifXLhtxHXS9FOUtgIof30G6UQoAGjBUgfQES/HQffn9oHynZDs36Hx9dNd2KtFdl0Se+HasOrsa6nZm3cBUPfChI4AoKG66hUDqO04rfuppH1zLG3KazcHtfGhQOik6baxN5tVCBX+2pSV5oIyIlUJACrtwFkcWaF7GZlOXNcYe6HlgpNmmFzeP3RzoHlOqN2nAwyb+acG0M0LbiyAbr9Sa+OmFdXewEjkmBB14oIEbwqvBUidYJMinQgFAC1Y6gDq4eXLcEH6dtKn8r3ge9k0n+5kXO6bA6jPAtQ4xAqA9qznjcyS/WuUkbXz6DQAtVNJozMNSCdClQ2gkbcpO5N+x24T9+15nybSkxXLFlNyJA77a05cqHHWsKhXq66GC6MCQDt5vUB1wxnOpOx4vUDDCfJSjDiA1vQ4PPvaDfPOy6qx/Nk/F2etF8zxa86Tyw2v2CYA3Xiy4jCWPkZJLwE9zLeqq6H7gRqHizuxUYIfFVLs2sWo5xOE6DMp0olQANCCpQ2gY7dnh5rvmnFZ0sulfev2IjkCnwagjb25zWQfkwKoa45HALWrz0VOGjeB2x/ffSyATngYABqRGEA5b3M2Ub8Iyi3I587XoCYU2MX5FbXYbBFAx97TyusJZXaZCFUQgNpzA3d60L1CcwZlxwsyP8cQOukjTAZUm1i36pKTwZA7uSbfFgFo/LiST7IYXrGNveXkQka2Hb+7PJAcQPtWbDyujFM5uE76IAGBBi+sAGjtnd/2QwHkTySdCAUALVjaADpZg3S115i3faLP432RCCUCqL1ekbfHUHvcKoBOG2GaHdcB1LXow8zLhwLodH8HgNLizU3YBUDrxq6Hr11Tsc1JG1DkpO+kdwjsRuwAoHab1D6F0gBJ2fGD1PV40a/YvLjFAd7KO60d+8pTpms0HUX4k4s2AOjS25QTqcoB0JrsBKW2NGnH63MngvCwb+UUIeUU2+/S6fvMExqhys6Xt2dz7CURQgFAC9auANp2fl4u4wtXj0YDpQFo43r63K5akQPfK7tc1djRCgcF8+/gOXHDofXQn8WcebkLgK69TzoRCgAaibFfU66Jwn7PWrd8wZJS8bmyFUCb4bDi4DEya5Ky4/cC2eGUoW6pOZNLA7z27MSe1toWXezE+03+RwGgnTafrAzwOJ16ybIz9oKEp6fEQoT9Dv3h8MzoxJvJJXFir73QDcz07XLxZ7YAUGXtcCvORH39KlDlPb6luPdSNX+7l1kMUr22+9ir7Wuo5m9zndy81K+2pXHeOEbWvorlZK0Qz8lDxHPiA6govLR2l3OFUriZVYwkOEnK2l51n7XdiRjHyGPEdOJBhSS698Pr2v3Tb9/urJJlJ74JLEGKnbh1Q+2n7TEmzcn0g3fM2ofofrlStYniT+du9yKWHa8Rmn6g2+B3PPTPC42Z0mWdipPyDywUgP7qx5cfAkATdQQAHRuJ2xtJAPrat7muryH8Dp6T0U9dx94GgIYqHkDv2ZTvB6C1MGsfortBBSVeA7oUhMR7npPuRFu2iQgA9SjnnqdND9EdAbRypyhDj7l4C003R91D7QMB1J51tSbu6+QxSgfQX//yB7/x5wDQNGUEoJHXuYMO7ZiBG8aQD1D5M15i36EyQEUZkY6hYAg+UqSsRUjrb2fjhDIiVWFD8JQUpmvcDi+Jw6oJU7rzmTgiVUFD8K3cVF//gizSLVSPd5kaL4X0sCF4N3dkWI2LeWCt6CH4n11+86/2BNDn6MqZ4nUcAPXvzFlaU64AoKsXDz7Avj8+jBQBgAJAe+0DoAq5kg6g0zDZZG3GyWJ4xVRyJVxFJAdQf7FZpCvlnlk79Ofe2YlUjwfQX//lZdYHCgBl6lAAOszjFjfl1KJFAOi6AKCRt1M2EQCUIcMrli2AEu8DQEOVB6BBCyLeQsMSsYUrZd03a+uFpfQHyxUhgP7NH1/m+iEANEHKANove7/JXutzuu59n1XwTt7CwxMC6Bn2/fFhpAgAFADa6+gAmk+/fcbJYnjFssmV7jJqbg0THeQMWStVJgA6GYXHHFCmlAH07WkCoNMrf+5xHVBapTXlAFCGUgG0mKa8tKwVCgAaeb/srM04WQyvWFa5YrtBYxNJz5C1UmUwBB8IAMqUMoB+eu/f5mh676Nd7oQUUTaHZxUAnXedEUaoGzmmOBEKABp5GwAaCAAaeb/srA1vvkU5keq0ADobjcsmVwCgndQB9OUyGRbuOun6e0leL5cv/93HrsPuedqJ9xX92SKlDKBXvzqmd3/f5V7wMWWzy+UDoMGXkE6EOguAikfPAaCBAKCR9wGgoU4MoIvvn8GJVAUD6DBi/MVP26c3NhoHiVsA/bPLBEAn788+W6iUAfRlvBN8W4MDtr+bPwvF3vnJGw7OdJddrmY4yWcIHgAaUTYAmg9UFN9OPBIqxGMRZedKxgcWwysGAM3LiVTlAuiwZKafszggZffM3cj8q2ER0uT92WdLlTKAPvs0/uxq5qWneP9ZqGMCKO/orACgxM35UpwIdRIAlU9wKBtvim8nAKCcIADQTmm5ojPnqZhcAYB20gXQlig/WA790I+v97jZPruOtzG3ADp5f/bZUqULoG9PX/78yU1LuFWN7eq8Xr746fQZ8dkCzz7Hq/Tyg1BGVAB0JcR+7QRx12OheE4AoJ2VhzghjIh1FgDNqCnXcFLw3B7DKwYAzcuJVOUCaDukPnZftkjZMlLLlO96ALVv9gA6fX/62WKlC6BujkLH67d6+sq93AGo98x9uyfuzt/hTh673HiVXn4Qysh2AF1vJfYH0FQQrWuek5wXIR29oaCMSFUAgGYDFUprCu8DoPMwlBOpDgCgrJ3o5MeVfHJFfBkm/8rzf335p/8mtQd0XEfU0lPHSC8dQF3H5UY9gE7fn362WOkC6NVCeTfc7lYd9cg5fea+3QdQw1N3u4hqpdDa+6xCnPfzcLJug+ukq19ewaF8VbkP9h8VB+CV8wFUEl9jC62WuVsQlZ+jEyRneVAh+JTK3qyxmTM5wjELFZ4tO+WKSrLks5lxXGnlXwd0hM6f3fjlTxIA1K5jtwuJrh4NWQC1Y+vPwwve+5PPFitdAHXTOz9/7CcpDMh5+TB9RnyWf/ZZ5dE/wOl1XD8NTunQJU75tvWAen2Xtagj8/V1vGtHdwW7eiFCNLCJvD4Vowd0uJOyJ3EfNWVH3NtB9WqJg+TTU0EZkaqAHlCV6RoquZLFEY4X5KQ9oDpzY/Ppd8zHiVQPuxC91+35s9m9OLmXYRqh8oMUQCefLVY73YqzXenO6AH1xd75q1o+8J0zgMpXMu0AoAOz1VVwU+OZxvsV1003CbatiNo+qtrX7P3kaupzs5e6CGb+OikWgM4BeH1tFgCU8T5lRCoAqAsy2xEKz5VzAqh8ZkI+e3PmTqR6EID+dz++/PNfewT6z1MAtBl6QftZnR5KBgA6e3/y2WK1E4C+XL71DWMOqC8+gAZH8FB3gQoNAO1p7VEAWrsuw6qqLbzdHlXLnaAWQLv+zv5coPtEj3p11YNodz+5+eeqnlyboZOy7nHVrJtveHNAHQDfzFTjnZWX494LQFeDsO7vreIEALpjA8oB0MkelrSmkIPC91mwBgCNCABKv+/nPuVEqgcB6J/c/j/e//2XP5hMA2UPwXcs1M7n/NY3bpGRVQCgs/cnn+V9XYbaF0CHde9f/mL6jPiIAEDXpdFQBIcYHQCd0l0/gC1sbqwRF+j2l9HRRzqxqnqe7Bix7ZCNhutazp5WK8egPbbagXhLpOML3kcdD9b+F7fNsVk33zAXIXUA3W668csVAFTe2KScI9wPQHWu3SAUANQVsLvZkhMVAL3PyUrwPaETubIH0IRjAmXnhABaHwVAb9A5zvz81Y8T7gXvFrpbtLSXWfr03l2Ifgqg0/dnny1VOwKof+XP4FkoVQBtqlkxQ5RYEQWg/r6TNgTvehrd46pmTGldANC2E7Fa7xIOnXSNYNff6foJey/9e0P8wbZzbz9S2f7L4d3hJzUuQkuC/th+2/Q2fQdQ5Un3Mkw1h8UnuguAtnUtCdJXXOAk4YZXAFBae2EfYzPX06PTTk5q+UBRGmgBQGkBQMn3J93/lBOpNuaKdcNzMgHQX//1uPYoCUC9i8m3rDlcRKjjzBBAJ+/PPluqVAF0HGZ/7mtwjzsh8fiimhGoCd5Pgop65MdgiJkXxLFbPT5em3QZRBkGzusBYflOhn7TYaC6Ht5xlWIjz9cmWfz0mrbovm87RkccrBySVn7d999hGO7TL8O0pkm3bPuCb6dmLRLjAKgs4aYAOmwIRtKpQAUAlBSnj5qxmatpMXUAtWemSQAafEY+tmLCEuIrtGUPoClDTowya++nYB9rZEUcJB2F/VUGlBOpHgeg7fL3P3EvpAzBjxTZgdOwrMjdCWkKoNP3Z58tVNqr4PvOzbendnrCPveC53dwjTMBq65HdHzKmXfpSozHzn7J97DkhnVMdX2JQ1dhj2+VG8aefsOqFYuBFl9tJGaNONCqLG71H598twc6tppGXK1Hw6OW9/0WuuwXWMyt7QD59CsNy/9OANr7qvsJrePyKmuuq6H1bseh69gGmI4z2dpetTJuZduRa9yiqtpt+qR++1kJBgvPk9usfWBNN/OCjUMtVxO1E7sB6Njj30TsMLfQMoDKznjqYSxiWB/YMFZqzs54muEUe4jKyrjtAEq8mwoVk1CEEUplAqi/0nI5RgRAvaakIQ7ta0E2AKg3ZGdWPrBoKewF4Z7oDL0NY6PGczID0LYP9IebFiFdB6Ds9DxeV4kA0Mn7wWeLlPqF6O2l+rtOzhc7ZaGvo+mzQMydnzfw7VTZfyuHn5IPD/2ANl3bGYZNj45s7HPgVrlYtsuz5lzE3o/iuHX4t0fZlQVDxK9xTrqlP/EP205eRz4VbXgFQIcYrkOa7u01rB+wG4D2fNhvFbuxKvezxzkKjCD9Qc3h/TDLgkefjZcs7vRgON/ofHDmavhJ2zju85C6YQ3N1uOW72XiJaknk69zFyboNw4nXd3Hxzke9gyBfbKy18IS23KGP3R4hZErXdFqQL3JxnFRVoNUNjUaSw+1G3Pozx45/Z/uPGOk1u4U28vcijM608yXlhj7cd9uTSeH+6LRh33fm2VUjxN8/A/Xk+xwccbNQ1UrLXauTHai1bBB94IhCjGxbwgyZO34U1Mv2eWaA3eEYQRxVd5+4NWbXTXOz+I46ZtAz4lA0+1bu9Om4d3af2+hdbOH+GZcdctzMgfQlkDbrs/UyzCdXspzQF0fsR1kfx4vWhU8m2tpXt94sJFP8etlEj7mqMv+afe5bm/tevG4Y0oO3Ppgw3xLwfHRBRkG7Pu1Nv0Twa/xf0wbxbA/4rp9wxIM4nNW3bQBosi6k1Z7DcHXXl9vdzgy42u215YbZDw7GSDW1jmzu9z2w/bfPZkn2y/64v4c74zH8at9t+YB6LjluxeM99b0z+wkbWRmD6+6cHW3cWqHEx66Dc1X7XplBvNjU2IvraAHoJO2yu6SHKroT0lGr+OPbB9xd8jxLGds/L2KYABo5Q2k9GdJtTttqXj9n42rZ3fa5WKNJ828yT310JoPP6N2gyv2WFf5mVLV44mad4Ag6GGSXPYU3CswZshwnlb5X8Pw3vAB1HPFA1BXtbWXIBOEYgBo7aVZ68TtOsP24pzdhtXbuDGfirkKYezAGLdHsH3Warwex/1IAPUr2J16eG82k03fH+f8HXlMJS+j3Qe9indH074G7KemTmIKALRdidTph78GgCZIexFSPzFhGGO/Tq5SNX0208LFxb3Tfe5BZS6T8JlhiLzHENcDKGPg4WBle7BSjDgvbhcaboApYFi/E6F3xHQymck5FwdAa98q6ZjnZC8AnWrcRK6bm1/J9qhnndjzF9E26pPL6wryj8Gik54JwA7N1eLGnP+YZjiIE+pvOTCH7noAo/ELpw68gH38kTZtv91gfhwpsAguqE0GgFbuml22c5U12ty4Nn/wOjBUxZrnO4axJ6SW84Ya6U+COCH6y1a4ujHDCarExPQcZzzCVVMo5vyWaaIMGeBnh/fX2/aVI9gxRbxPex9xdTU8q4cTtmFQyjvP1j1Z8X8kawP5G9j+mQFbvZ5yHkq5LstxiKSypx6r55OVb96Rl/0V3EOClyreGc/kNJlxYttXQ9Mj4NCq10MjUY0nGPa8pZ7U2vhVXXUOD106NbWXZv7RxtvLXLX7P5x/KZY5gPb3QZqsQAKA8rXTKvgEff1Ky7XjNqMipdZkEj83cVLX/Z/ET6sZ0VFpTnwA3c/LbTOZ4aF8S3ufaQ96G81s2UT1kK7d37Hxl/yoWQszUxerL9KXbh+4Zx6UvnrPRydTsBj/et88rcG++eUZ96Bi4ddVveFXh82Smum9mh5+3I+XqfvGbjDTb1YroRFbI+a1t5FydHLHVffhWpT6bgNPk2Ny4O5/ZjV+wNa4y52BirwEsDlhn9jKquxG6x71z+o+6QbHNt1f2bvPeq4MmTn+RknduB87pvqQ7qvV7MBx4Phhj7H5wzJhHY+bxia+Z5IVx/6aehKly2BeBP93Df2vwyOHibM6mmSV+7Q9xnSf6VPttT84TPfj2gtVV/HNdwNQlm0HoGsCgDKVP4D2eeV2wDT4y4i2sjFSnJP7ACjbzj2k6STxvKmX8WLUFidiNDhh8Om3Dp8fyokhXw0q5lbTzhZMEnmSXoZ2OO3zZtsW1lFnwTC26rwA8YHZS9GY5OvWCEvcXPH+JlW18XPMnXwwNfRg2mdp23o8WdmmbV0xNoalT3vmN5x71LaRr11Fc44TfsfUvOhYWXVln1HBAKAPUUYAGnmdv3ZhSWbbxz0nG2UUYtz1gjaLuu81gMeHkSLnrJhlnTNrEy9EL5ZRiAEnobK/DFOCjEKMIzrZ2rY/4kL0AFAllQKgW2UUYpyzKV8UADSigzkxCjEAoBHBSSgAKC04CQUALVgAUL7O2ZQvCgAa0cGcGIUYANCI4CQUAJQWnIQCgBYsdQB98Va6D9fqt1f+TFoFf7BENwoxDlYlANCYjEKMc2YtoCJFB3NieMWQKyk6pxMAqLKUAfTtqSfO/lr97pkF0OTrgCrIKMQ4Z1O+KABoRAdzYhRiAEAjgpNQAFBacBIKAFqwdAH088cOPd3djj699296pHMnpEQZhRjnbMoXBQCN6GBOjEIMAGhEcBIKAEoLTkIVDKC8YE7pPy5f6QLo1XZ92vu9X/3xdq17wafJKMQ4Z1O+KABoRAdzYhRiAEAjgpNQAFBacBKqWACV4ScAdF3PtnfT3gz+pUfOXtfxjpzkNNCT7PxGIcbBqgQAGpNRiHHOrAVUpOhgTgyvGHIlRed0ogygEoMA0HU9jzeBbx889/2h7iU79P5CzwI9yc5vFGIcrEoAoDEZhRjnzFpARYoO5sTwiiFXUnROJwBQZe1zGaZ+uP3t6cufP7l177ZTtBnH6Wc6yc5vFGIcrEoAoDEZhRjnzFpARYoO5sTwiiFXUnROJwBQZe0DoFe3Fmlc934DUDse/+n9AKAXTyfZ+Y1CjINVCQA0JqMQ45xZC6hI0cGcGF4x5EqKzukEAKqsXQD07akbbr/a6y91g+9uDVIcQA0ELcgH0Ed7gTKXBxWPtgJlLuQKxBUAVFl7AOiNNbtZnm6y5+ePlw8TACWXwZ/k7NMoxDhYlaAHNCajEOOcWYterRQdzInhFUOupOicTgCgytoBQG+oOZvk2S5JIntAfZ1k5zcKMQ5WJQDQmIxCjHNmLaAiRQdzYnjFkCspOqcTAKiy9AG0vf3RrIfz5fKtb8g5oL5OsvMbhRgHqxIAaExGIcY5sxZQkaKDOTG8YsiVFJ3TCQBUWeoA+ul9uMjdAuiwCh6XYdqmg1UJADQmoxDjnFkLqEjRwZwYXjHkSorO6QQAqixtAKX4swNQ/zqg5L04T7LzG4UYB6sSAGhMRiHGObMWUJGigzkxvGLIlRSd0wkAVFnKAHrjz6F7cxx0f24f4E5InYxCjINVCQA0JqMQ45xZC6hI0cGcGF4x5EqKzukEAKosXQB16997ua7Ot6e2UxT3gu9kFGIcrEoAoDEZhRjnzFpARYoO5sTwiiFXUnROJwBQZekC6Mtk/P2Gmm1fp5v9+XJpCfT2IjkCf5ad3yjEOFiVAEBjMgoxzpm1gIoUHcyJ4RVDrqTonE4AoMpSBdB2AbxTy5xX73HTjr0P90UidJKd3yjEOFiVAEBjMgoxzpm1gIoUHcyJ4RVDrqTonE4AoMpSBdDh3pveDeAv3kWZrh6NBjrJzm8UYhysSgCgMRmFGOfMWkBFig7mxPCKIVdSdE4n+QLo279lvPj21A0/k2XDD749xWBNT/vcCz5wuSkgAAAgAElEQVRFX7/uKbNrdIGyMVKcEx9AM7BzD2XjJBsjXCceVORg5w6Ck0DIlYjgJBS3EcoUQJ+plTXBi8/dFEmyLPXB62rBzQKA3lnZGCnOCQD0ccrGCKAiJjgJhFyJCE5ClQ2gb08EKwYvXrt14GRZ8oOfP0bmS+opIwCNvH6wrn6jEONgVYIh+JiMQoxzZi2GVVN0MCeGVwy5kqJzOikaQC1P8gH0Rqx7D8IDQPk6Z1O+KABoRAdzYhRiAEAjgpNQAFBacBIKAMoE0Jf+QpgCAP38kbxtuqIAoHydsylfFAA0ooM5MQoxAKARwUkoACgtOAl1NAD9h39YK/3Srub+ynvveVz4Pb73fJku+rY0SZZ1T8ISO3eB3hVAsQo+IyPFOQGAJumcWQuoSNHBnBheMeRKis7p5A4A+g//QBPoUNpd7dKbnzkgo//eHECv/RXYybL2gkX9G94HP73feRboPQEU1wFtMjJSnBMAaJLOmbWAihQdzInhFUOupOicTvYH0L//u5v+94XSN1S0d5b07uhjB83te/ZuP7Ox9mfb2Tkta+PYewhd3Wsfhi/bdyH8HQEUd0JqZRRiHKxKAKAxGYUY58xaQEWKDubE8IohV1J0Tic7AOjfcdSMAHq1t5uc4KV94t7r73c+BdCBJWdl+6fP/tC098Hnncfg7weguBd8J6MQ42BVAgCNySjEOGfWAipSdDAnhlcMuZKiczrZvQf0/2yH4P/+7/6vaGl3Z/Pp/EyLjM/jXSffzQH07ckuKOpfnsV59kemvQ++RPoLtXQ/AL26Xxhh6pPs/EYhxsGqBAAak1GIcc6sBVSk6GBODK8YciVF53Ryhzmg/7Ht8YwD6AiHV48NB6i0S4o6bpwC6Kf3EwCdxbn665G8D15jUyaVdD8AfXbV9UL/pJPs/EYhxsGqBAAak1GIcc6sBVSk6GBODK/YnXLlJ//i+zf9Ef1P5OXgvd/7vbTPTf75iVH4OQfLlVwA9L+08LnUA+qWDk2X04RQeXtvCqADSg5lJ3FevFuoHxFAxx5fN/dgppM0FEYhxsGqBAAak1GIcc6sBYCm6GBODK/YfXLlJ3/0nd/99rd/99vkP5GX93nvu9//0fafc7RcyQVA/+P/1v7zAAC1FymaLUI6FIDaDt6hK/j27Z5O0lAYhRgHqxIAaExGIcY5sxYAmqKDOTG8YnfJlZ/80Xd/57f/SQ767W9/93s/2fx7jpYr2QBo1wHKGoL3tWUIfhpm9sHDAKhbgxQHUANBC/IB9NFeoMzlQcWjrUCZ6y658qN/8Z1sAPQ73/vRfj/02Np/Dmg7A/Tv/+7/iJYeIXOGV/JFSEScoOv0MIuQfAAll8GfpKfCKMQ4WJWgBzQmoxDjnFmLHtAUHcyJ4RXDEHyKDpYrufSArpce1tC8BIuQRJdhmsQZcHQOoIe5DBPZA+rrJA2FUYhxsCoBgMZkFGKcM2sBoCk6mBPDK4ZFSCk6WK6UA6A3knI3zJxcB7TFq+BC9NP7db7zy07jvPTRbp/8yv/gcS5ET84B9XWShsIoxDhYlQBAYzIKMc6ZtQDQFB3MieEVQ66k6JxOMgDQcfmQRc6WNbs7aZK31wxuxRmUdXF6+dGOdCtOfxU8fRkmCFoWcgViC7kCcYVcgbh6PIDaSyb1FGUB1C0fsu/Zvr7hxaYvOk4C9co6GusXwX+Yl9h3BP4x1wElp7U+OrGg7IVcgdhCrkBcIVcgZXGQKBlAEyWnyYFZd1M+d0KCIAiCIAg6ge4NoJ8/SsfTr7uzWj73gocgCIIgCDqB7g2gN56krrwUl5xYxbofgLYTDr4aFmhBEARBEASdUncH0OZZNqIuBdYE3RFA2/X+0/tHQRAEQRAEnU33B9C3J0nv39vT/pMl7wmg/TorTACFIAiCIOjEuj+A5qe7AigEQRAEQdDZBQAFgEIQBEEQBN1VAFAAKARBEARB0F0FAAWAQhAEQRAE3VUA0JwA9NG3LoCyF3IFYgu5AnGFXIGUxUEeAKgWgHrXi5qudF96NlNsk72+ajg0CjFeNSrLKMTIqEru6MQH0EiRc1bMslScGIUYd60SDyoiJQ62heAklOEVQ66k6JxOlO8FL9OWn5erVADU3eSomV/rc+nZXAXs/ADQuQCgER3MiVGIAQCNCE5CAUBpwUkoAGjB0mCqG386AJ3e7WjpWaACdn4A6FwA0IgO5sQoxACARgQnoQCgtOAkVMEAKjEIAI3ohpQOQKf3e196FqqAnR8AOhcANKKDOTEKMQCgEcFJKAAoLTgJBQAtWNuZ6vly+a0/tQB6HUfb3y0/C1XAzg8AnQsAGtHBnBiFGADQiOAkFACUFpyEAoAWrM1M9en95avPHy2APrvh9ZeWNpeehSpg5weAzgUAjehgToxCDABoRHASCgBKC05CAUAL1nYA/cNvGgegt7+2c/N6+eKnS8+IQAXs/ADQuQCgER3MiVGIAQCNCE5CAUBpwUkoAGjBUlkF7wGoXYz06X2HnNFn7ts9FbDzA0DnAoBGdDAnRiEGADQiOAkFAKUFJ6EAoAVLFUDHyzG1kLn0zH27D6Ame10ebeDU8gH00V6gzOVBxaOtQJkLuQJxBQBV1m4Aevmw9IwIUsDZJ3pA50IPaEQHc2IUYqAHNCI4CYUeUFpwEgo9oAXrsT2gvgrY+bvKevtX1v2nPxh/xvDifYzkUyUAUFoHc2IUYgBAI4KTUABQWnASCgBasB47B9SXaOeva6FFIyxPOukq69m6//zR+xnP5E/azchJ9/3xYaTIOStmWQBQWgfbQnASyvCKIVdSdE4nAFBlaQPosNL9y18sPSOClAGgb09uDf/Lfz30gI4v3snISff98WGkyDkrZlkAUFoH20JwEsrwiiFXUnROJwBQZakCqH+tz9uDpWehJDu/mD+p9BIHaQH0+s6OvH/6l//jAKDDi2lGxDrrvj8+jBQ5Z8UsCwBK62BbCE5CGV4x5EqKzukEAKosXQC9152QHgegburn548ffOgEgG6RYZUCgCYJAErrYFsITkIZXjHkSorO6QQAqixdAL3fveAroUVDvCYlUB9AX941AFAAaFQHc2IUYgBAI4KTUABQWnASCgBasHQBtHm5tI9ujNmNsi89CyTa+asHA+inf/kLAGgDAI3qYE6MQgwAaERwEgoASgtOQgFAW739W8aLb08dfJFlhyLhepa3J3LQWkPKANo891eVH0bb48/muj+ASuUB6Ev/Uz60f79qAKDbZFilAKBJAoDSOtgWgpNQhlcMuZKiczrJFkCfqXHl4MX+aj1kWScKQJvr0ic2SRtAb1Zvesd5NpMMQGshgRoqiDCGPwTfNOgBbQCgUR3MiVGIAQCNCE5CAUBpwUkoAGg3wTFExODFa8dpZNllff4Y6TbcLBUAVdHXrwLdAFRS/PXVUEGEMV4v7T9/+/t/0T8bHswey408RqU58QE0Azv3UDZOsjHCdeJBRQ527iA4CYRciQhOQnEboYIB1GJkAoDe0HWnQfhSAfQVALpVpTkBgD5O2RgBVMQEJ4GQKxHBSagTAOjLcMNKMYBObrujqYwANPI6PQTfCMfgDRlEFgP3gg+EIfiIDubEKMTAEHxEcBIKQ/C04CTU0Ybg//Ef10p3S1C+8t7rl9e8m77nvdjJQqR7+e3py3/3sV3I0s2hvKlHzH4OaHvRzOvwWhd2ny5QAChfANBAANCIDubEKMQAgEYEJ6EAoLTgJNTBAPQf/5Em0KH021OwmntgTf+9OYBe++sPeQD6Z31Ju6S6LzsA6J/Zhdb9hz+932cW6KkBVBgDABoIABrRwZwYhRgA0IjgJBQAlBachDoWgP7n+qb/Z6H0549dv+QNNb3rWdphdfuevdblbKz9ebxa+4f+T/vC/9yWtmuT+rg9gHZv3l6z3HmLvMtCeFUA7Xtye7UVMDy3NaW4Ch4AullGIQYANKKDOTEKMQCgEcFJKAAoLTgJVTiA1hw1I4Beh7FyDwntE/fecO8fDxoHhBwBtGcxd2909yELoO/8L4vewHKrdgVQ1x9sf6DmdUCl90IyZJCDAWiXp+zL6+/pRCbDKgUATRIAlNbBthCchDK8YsiVFJ3Tye49oP9vOwT/n+v/L1r6BlmWBP1pmRYqB0p8tuPxHoAOF/gcAdSfRupedwDqSNYB6EvkBkIbtc8Q/Etv/9N737PqnZAaIYEaOogoBgCU7UQmwyoFAE0SAJTWwbYQnIQyvGLIlRSd08kd5oD+p7bHMw6gI1VePZLqX/VvSXl7bwqgA0uOAOoPqne9hR/8RUjzb9tlEuguAGonFUwvHqV6L/gbOMrGzw0ZRBYjewCVySjEAIBGdDAnRiEGADQiOAkFAKUFJ6EOBaD/pYXPpR7QYVh5Mpjsei8nuDhFzIEgAwAdR64PAqDPFs1f/D7e63hHTnIygRxAJbdyN2QQAOhGFQGgD7lt67E2kVGIAQCNCE5CAUBpwUmoQwHof/q/23/uCqCf3vcXYZrOAS0YQK9u7f6zf/FSR6U3LCV/iXgIXkSPhg6iAKDCG3pSRqQ6674/PowUiQCowm1bpTrYJjIKMQCgEcFJKAAoLTgJdSwA7TpAWUPwvrYMwT9bIDsKgN5qoUfNt6cvf/7k1r2Pc2fHhVUTFQqg0pVMlBEpIkX2uINzFgA0SQBQWgfbQnASyvCKIVdSdE4n+88BbWeArixC+ip8M20R0gfvqes4jAFoOYuQhg7QvmvX9hSP9TYurGounhIAtGYvuNlvCD4fAK2sFW4s0olQZQCoyiYShTja4dkoxACARpS7k2KnsBheMeRKis7pJINbcQ4jyC/BIiTpZZgmANrOBF0A0BIuw9Tr2bvsp730ft8dvAKgRqCq/aclUMmHwiB1JfrAhQwiixFxohGkj1IphMpSPoCKPqhVu5koGyM5y4OKR1spXvmk/j5Crujp+LnycAC1F4xvr2o5uQ5oi1fBhein9+t855f1wLOFzZVV8EVciL7TuMrdoXrn3QdQ8qeIe0D7QXhmJ6ihg2j0gG6/HpS0jy7e0Ve12uJEqEJ6QDU2kUIntbQric7aR/TFUkakQg9oRDs6UcmVYqewGF6x1Fwptmd4z97yUnOlnB7QcRmSRc7hnj+zW3EOL1q5yzbZl2eLkC6X/+Zjf/MjEkDLuRUnscbouf+5YQ+orwQAFYzCGzqIEoAKwlBGlAC0rkRuSCdCnQhAFTaR9OgcyVpZGAAoreybcmEUoxBkxyksQp0GQHWm/2s4EepguVIQgDb9zduH3r0OK1vy7B68ODT1X2z6ouMk0NvL4+h6R623cnaomgTQl31G4PUBdFxsNKqdrEDOAfWVBqAV8+Lrhg4imgQaA1DRQYQyogug3N9EOhEKACpxogSgGsmiYEQqAGhEO/Yl6UwuLxUqDK9YMoBms4XyWX9abK4UBaCJ2gCRA7xqaxlA/WtOeVrqjKWuEmABdFgFr3MZpk4tgjb1ej+ooYPUFX8dUxxAm60D30pD8P0fAOhM2ZwjSI/OANBQhlfsAACqs7pRaW7PZidCnQdAVQ79ANDNMqxSRQPo54/Jw+jXnTpA9QGUwsuXoX93eBYqDUDtMPzqRelNJEgHsEzFAbThQwFlRAoVKyNCANCphnOELRVzLADNp8WSyvCKJQNoNhWjdO0GAOiq0ofgs9lCGWWtwmiTihOpDKtU0QB6gzPiCk4cbUDXFakD6IiX46D7c/tA+05Ig+qOLeq67weNdIaaSJAburIJdBFAN2Ffxf98ZwQASmttrlbPoGvHfNKODoAqNFk6AFoqUxTRqyXUrhNHRJ2gcScSK6QToU4EoBp9Dzp9sSIBQMsD0OmtgQRKJtdVqc8B9fDyZbggffuzte8FP6rjzoFB6RFoEw/CXsm0DKDMcXjKiOuj45jojCxzFnMMnnQiVGEA2vTt8UpNk3aErfCuALq9yTp6OwEAHYJIwiyNIGx0IlQZAKp0iiCIkf90jWMfWAoH0LenpKvJvz3tNACvD6D+dfpvqPmuGZclvXSLs+wlqkKlA6hV3xPag2jwpokHqbmDsysA2rD2YcrIMH2T4+L242KLkOzPpgCUWSVSlQeg/Sv9tNBIfZN2OF2na04AoNtleMUe3asl0e4AyiaLpf2HjyekE6GKAdCtYJ4RgGrNAyuyt/wcAJqftAF0sgbpaofsh9tDLQ3gbwZQtxappg64ZilIPxG0HtXU1LqmdQBt1o/2lJEBQCvGQYADoMOjuv+XXKVFOhGqUAAdxyap90g7Gp3UANDtMrxijwVQWYy9AZT/q5ZXN1bjPOrFvYF0IlQhAKqxuFEUpAQAlfwe0olQANCClQKgb/9DfA5ocPeni3e9/qtHo4G2A+jS22a5VHc9p7bztPuvfxwEYQHomjfKiHQcf42z6i7GgJ2RiQmkE6HKBdB+KJ4cjiftjJ3UrAP1vgC6uckCgO6KfbkBaFPxukE5+0/ldh134wueE6GKAVBB/zJpxwN6jvaeL8yPAQAFgCqICaBX9iKkZH39KlAlfduslGqJ89Xip3sSfODCc+KmAlTtQ46RWZDwQyx5n+q890Rt/xIxSScPEc+JD6Ci8AvVWVFvL26iaqjMKniPY6Ril444qZyP+etVRW/niBNRkpWWK16yiHNle8WItvGCE9GRYP3A0tpKObYEH6nGB9RPzSZZ9s8V95dVq0tbiL/rRoJoZG3vI9nFEESQuNnkCrsRCmHzVz++/BAAmigegD7zV8En67EAOqiu+/9TbzMBdHyP2J0ZAJpIoFMAbTs920j933axP8vJQ/Q4ACXfZp0jtJvWMgJ7c9lDPLN0xMnY+leuyfBbLzaAipqs0nLlIABKHkFkTibPhvNi+0zgRPBuNslyJwDl1uTyFqo20J8egL4KI0WDMKNkkysbAPTXv/zBb/w5ADRNLAB1Nwt12uWu9A8dgmcFYQ7BL79NGQlLLUddHykbphB0nbrdKDzPiVDFDsEvvU3aIYIMg5HEmNNC1trBS/doyR3lxC9PjIAKnBx4pOwQK5vnD9KcBK+4pCEmDqbsP+cegncPORuJtBPOb1iMsfNsVGuCE2P1knfpToR6/BD8zy6/+VcA0CSxAPS5m7nZ38jpeSf+BIBOX/EVGFkH0HHRkSPP0wLo2pEwGUC9lyUA2vRtv6XXYW0HddinnIizdsFJRYqwQhmRqhQAVWnKFQGU8EMdFGJOyFftdpY6+f/Ze9cfaZLsPi9NDF/DXqdNUeTsh9cX2VxRkMzFgETvwjTHknZ2jDXYBPnBeDWGF2OI/W0GHKJscTyzM2MVDIwUotWAIPki9LdC2931b7ryHplxTtaJqJOZkRG/Z3bfrkvU6V9nRmY+FXmTvUsm8WRnAmp/uZy+Mx+HWvXby6dHkrp1t1YZ3hKuVwh3pDuJIMn40RxkEk+2F9DvPi8mY6BCAfXjlj8vViQC2t7vvr2S/HGZPfAQUL6CaC2k41meZCOgmtrHVVio13okKbsTKyRBfNmNgJJiztxKi4zTeYBb2DvJ2c7TZ6A6C5dkBghojYqA9kPL5Zk7M4mMQ+9ZGea4V5JWQYcOfJZ/sR0N6HZdeGYnjUBArw3nckk82UJAv/nYuT3P6DhQCKgQiYC2l5B/vqsvo3/RUX4ItDnt/UJ7rc/xee/xngUvKrKNgBJvQ0CZJjsWUPLtaJJQQXzZkYC6T+zLD12NU7afcAWW3KMhv3ptOfxYr9dCQGXL0GCBzb/rrfrpIn0vCUhi9dLhkgeCJOMa58lkkE4TTyIR0NFeeOyCFyIU0HfDj3ZXPNvUFtDxlT+Xvg7o3NtGoQgE1AECyrwdUa+FgJJ4ypa3gPKstzjH02t92aGAXn2fiuNbZN2j3K33ZF+bmPHcvsLuVyy4DJMyHgLa3eTo+Y6/ndP4vfG9j5a+E9Ls20ahCATUAQLKvB1Rr4WAkqx/vDD3dg691hcIKP3+LpN0BwMksGKBgCrjIaDdbd6f7/iDQE/26Oj47u/L3Qte8rZRKBIioM77VBC/JCUENLoNBQT0OhBQ5u0ceq0vEFD6/Z0mKbn3qSS+QEB3jPAkpFodj83Y5WnmLKTjcCd4q2FtruNnLj4LP3W3c5u0BbSEgDJNctiUr7HJ2n1fgVRIikBAa9BX4kriCwR0x4guw9Se+H4q6rOQjsw+9IpD3aJ70jWsPz9+5gIBFdaAgMa3oYCAXgcCyryfQxJfIKD0+zkk8QUCumOkF6KvxLI5fPPEn8h+frl/8+V9d6b760PXsDLX8TPisx4LP3Vn8zHLSMVWAjp+n7kuRgbL/vCQabLv1TMEVICRNYNUxJXEFwgo/X4OSXyBgO4Y+a04PxzuyMlehqm/ZVI1xtntuW8u4DR+1v12i+gE1F3kbhdQ5spongL6GCKgMhX2BALKvJ9YEiqILxBQ5v0ckvgCAaXfzyGJLxsJ6LefFL/oH/7mX0JAg5AJaHV5z3f9RZb4qzCd2usv1bvbu7OOGuUcP+t+uy2gxoPyxvfDihS3FGkuAUi390pS0u2v/smiaRIxtoD6fG6bvpJBkZixpMLnY/FM3MSKxAz6SlxFYmYQ0F/9eLj2fHVV0F9AQEOQCehFLRtpbIdCObrDO+uL1dvKWbwbPyM+6/Pt03u0b/sR0OnPsCRl/T+MgDJNchgfwAioBIxqxZXElwRGQEULUTxzKJ4kvmwyAnrxT3vUc3ovTgioEKmAelKd6S4YAbWRL/xXd8DLOrr3fvwgAT1Pbn9yk4C2N6SIXkCvz6ARRtQKArpdEiqILxBQ5v0ckvgCAaXfR19x2URAPx/fevO7L4ofQkADWEhAqzPlBceA2qQqoJL28mHUcnkB9fmLmBtzkLfN5uGSjIlbQCcNEttQUEF8gYAy72eRxL2X4ywQUPr9HPqKL1sI6LeftHfe/PZ/+GW7Fx634gxBdiH6mb3uNK2A9ue9v/lq/Iz4iMfCryOg6+yCF7WXC2gTZDkBpe76OwMjoM0/YgklkzjELqCjUe4yrQ0FFcQXCCjzfh5J/L6UQkDp93PoK75sIaDffNztgP+8OfqzN1IIqBfCOyHNnPlOUl8r1Lryp/PMBQI6+yl7VHFJAT17DWDOrYWa269JKpFJHOIW0H7KtTMrKMl0YoUkmTaAgNLksClfJ0k5acYnkX+5hYDS7++9r0iStE3FW9atBfQDjICGIxbQgr5654hhN/uherDInZCenrQE1HsFspSACha1sZosJ6DDGB4VyrVJ8gyx0n4oGQilkrhELqD9g9pBgwTUaRKSBAJasZiAKnxFUN+U133OTXL9y1/357QLaegdLpp7fZddYzeJ9aVU6BUzu1bkUEEIIKCCGmsKaHvSxE2jIN6QSRzcXfCfNCcjfb31MaAv/+TKi3N3sGQ+vgKyY0C763vO/QUV3eDmy31lq6r3gn+qzLP9IRC2p8kLhmhztcg0yTIC6luBFtDrS6vv+tCpWM6uhbqTrcg/sLQfB+6HCRRQwVZYEEc+k9pNeqCAthvzM7spF8znybeV2zcUZUkE8YY/Yc1n76wwSZhUSL7ZjqNSceRfVlpumUNl9y3PTSL6vtMM3Ld7PYgkkllTNnVaayA7S0k+5GF67fgAoWuVqCAEgX1lHQGdTP/AMeqrX5skYyDj5yusa4WrhU1OQvqiPQnp64sW/bA+Kf4XmwrogbKq0YuzAkp+fA3EJyGd2st18rfhPNdyWY1udsd7HutrNjU3UJo+c+Bm2cU4n2zK65ehPz+Vra32r5hpRddRHQQC6nWuDVlUSUCvF3ma/sGGaDQq0/lkaR0AQK6FGPG0CrVKVfZ6dTWJS5iASkfLu1wluXr2nkdh3xH6huymXFZimB8lOU1EQ+7DPOcFdDwO14sz+Uu4Qa1m8E168DGXZMJSAlq3siDiSMSktJcESkAFRdru2s0kM35HJvWDNjYfehxer394njp0HicZ/6L+oaQk2WvtdZGkw1BBCOR9Zfh9wol7LY7oK6ndKlT7hsWZ/mKrIqBCJ7dbuUk0vqzYS6i0B1NJXHoB/faTesjz6+LX/sdPajEaDYCuLqAv94RBjl+cE1Dy46vgcxb8sXVQ/kL0vaa2TQ6jgdPD7DAqK6CVcba0D66q46Vdq6vndtDU1C+3T5+qolerjIpUNAJaWutl/7VzvwhaW3fvGiO7ke6teOr/nvYFM4rEZWlW+6Pf5nI98mhVUE5WEWbukz0iAS2nCQWFu+M2+yGc6Urr1lkUWiRYQNtf2Pw509WzTxB7q0W9aQ3YDit8ZtLT287R1mZmfs0YH0WAgIYsiaWZfEa4MIyTuDWES5S9cPaT3ucY7gmPzoIdUoj4c8Zl+q8cXXR3BdPOnf6z0yRtpxxntT5fPzayvIK+UrZriX6SSAXUnjldHL+1U7duaj8W8hXbLtQsRKM1nbC/ncergsfSSiUtcp7+3cZ+lZgoxIi382vsUZArFSalrF/ufSek6uLzFR9Uh4FOr0MPAZXieRmm47U98dU9k6wzlk4jYT3N6Ss/AnrpHc3QZ2Wg9rAmT++sT/Wjfvi09s+yrSStUT41v/Sx6Pt3SaxWZXTr9ck62IvRdsJZN3M8dX9QMzXtCl7rw1GSoL0f5VhqFQU0ZMTGCWQciQ0R0CmBuW6u4kqFV4LxsOb0vfYnXbV/cdTH5rPQzaymRpZbIhWac+h8Q5FpkpAc/ZwKWwC6JKMR0NBKgunavNyvRe3vMM1vHn30ylTpPjLsYGkfGlleyZeVztdGgwfXGPrFEC+0n50HWby935bWP16ft3/to7XpkRcprS8Oro/O/0bqW65kKpAlph80ovj2veC/uNjM+PLzEFBv/K8Derp+KGgQnz4yPD3ZP/yoPasbN63/eSpb/5SUq03tsR6Dvfz6sghIMMUo1Ajn8lc0/l1uncRGlsQW0AjirEE0SajtXtWHZB+rHjxeb00VcF4RThJLKkJ+r5guTjMxgv5G5STbE5RE1J+WCXv0LtIAACAASURBVLJ2X9meSJJc5nhgkuCVScl+VroRooVTU0B//vNrretxQPvamIdhv/PwnvViRSWgJ+tk8massH42abkmngJ6EJ2LFMTCC38jnZV9+n+4dbYEBLSicuqK7ZN0QEAZokkSTRBIBQeSOKCvMCCJSzQC+vOf0wbat26vSmRrWG+Q9nuugP5Z82Y92NkdUFk12ImAtsdwzt0M/ga8LoHhjVGoQZ4F74tRqBHRJFn1BMThIdMkzwkzz5pXVJxlD5dh8sYo1EASlx1cB9Qbo1ADSVw2OQt+MQH9h9VQ12/MtH59KNprDFlnc7f70Nv32jO9p7vgO0Wt3rs0+bD5XFss9l3wgjOQbmMHCz8EdAoElCGxJEahBgSUAUlcIKA0SOKycwGlD29yD1TtBPTU7kQfSWP7pHuvv/LlWEDfDp/vrphJtVwTmVN19jl7DaYb2cHCDwGdAgFlSCyJUagBAWVAEhcIKA2SuOxcQMf82x/9/Oc//4fl77Cth3uaH63RwNYgD8P1h966AtrJqX1LoaZN3ALaHlcgO/LzaA2TNoe5DuIadBZ8RB0dAjoFAsqQWBKjUAMCyoAkLhBQGiRxSUpAz+d/U4148gI6uOLJGhBsXh1uRVkPcNJnwduvdndZj19Ar9+Hs2/an1vVP2snVNh1QCPq6BDQKRBQhsSSGIUaEFAGJHGBgNIgiUtaAlrJ57+dF9CeQaWmA5m1bc4KaD86uAcBlYYbHwN7+Wnvsw+8E1JEHR0COgUCypBYEqNQAwLKgCQuEFAaJHFJSkD/Tfmj6p/FBbS5u/p7n+3jGFAp42NgL0+t/e033gv+RoxCDQioAwSUIbEkRqEGBJQBSVwgoDRI4pKYgFYDoKJd8Dbeu+AP7bO0BPTQjm62B8oe7Ss2nYY7cpKHge5g4YeAToGAMiSWxCjUgIAyIIkLBJQGSVySEtDzf1YdAUpdh2k4CYm4DqboJCRLQPu3TjvYBS9n/PefD/aRo52cXrSUPAp0Bws/BHQKBJQhsSRGoQYElAFJXCCgNEjikpaAXm3d+9PROQnpymWYCAGtjgRNSEA7mt3tL/dvvrzvznsfrh5wos9o2sHCDwGdAgFlSCyJUagBAWVAEhcIKA2SuGQmoO2146tzukfXAa3GRZ0L0RO7oGvZvDSsnllnwS9ze6GrLCOgp24yDMfKDiPH1nWoCosdLPwQ0CkQUIbEkhiFGhBQBiRxgYDSIIlLZgI6nIbUKmflmvU57ZNbcXYvtk2ok5CK4o9qL+s+vj6LCGh7t6dTe/2lQ3tA7BUBNdFTbB0ga2wB3ToLiBxLKraOAiIHfQVIiUFA24utNzrZ2mVtnvWDo3W39OZFUkAbVb28fugGSxe9zRDLEgJ6+WPqP/U4TKN3IwEljzfYwbdPjIBOwQgoQ2JJjEINjIAyIIkLRkBpkMQltxHQpFhAQLtjFAaqU5LIEVCbHSz8ENApEFCGxJIYhRoQUAYkcYGA0iCJCwR0x+gLaDWYOxnhPDbjwBDQ8/6WuHkgoAyJJTEKNSCgDEjiAgGlQRIXCOiOURfQ5zv3JPdWQPuz4HEZptuIaJJAQGkSS2IUakBAGZDEBQJKgyQuENAdoy2glH82F6yyrgNKHu26g4UfAjoFAsqQWBKjUAMCyoAkLhBQGiRxgYDuGGUBvfhnP7w57HQ/VA9wJ6Qao1AjokkCAaVJLIlRqAEBZUASFwgoDZK4QEB3jK6Adue/N3RDnS/31aAo7gVfYxRqRDRJIKA0iSUxCjUgoAxI4gIBpUESFwjojtEV0ONo//tFNauxzu7oz2N9ear2Iv0uO1j4IaBTIKAMiSUxCjUgoAxI4gIBpUESFwjojlEV0P4S/e1l9U/W43N976jhAqoOO1j4IaBTIKAMiSUxCjUgoAxI4gIBpUESFwjojlEV0P7em9YN4Avrokwny0YddrDwQ0CnQEAZEktiFGpAQBmQxAUCSoMkLhDQHbPMveBD+PRxSYxGkUKhhkoQFfaWxBbQCOKsQTRJogkiTWJJRQxxVgBJHNBXGJDERboRgoCqAgH1AAK6DBBQhmiSRBMEUsGBJA7oKwxI4rKJgPqh6luREJGAMq9HNNSPXfBTsAueIbEkRqEGdsEzIIkLdsHTIInLjnfBQ0AhoHIgoA4QUIbEkhiFGhBQBiRxgYDSIInLjgXUJyAEdFl2sPBDQKdAQBkSS2IUakBAGZDEBQJKgyQuENAds6qA4iz4/S1x80BAGRJLYhRqQEAZkMQFAkqDJC4Q0B2zpoDiOqDn/S1x80BAGRJLYhRqQEAZkMQFAkqDJC4Q0B2zooDiTkgVRqFGRJMEAkqTWBKjUAMCyoAkLhBQGiRxgYDumPUEFPeCrzEKNSKaJBBQmsSSGIUaEFAGJHGBgNIgiQsEdMesJ6Cnbt/7gT4MdAcLPwR0CgSUIbEkRqEGBJQBSVwgoDRI4gIB3THrCeih2/V+pI8CjX/h/2/+3d/7vY9+7/eof5iX3fc++kcKQeKZJBBQhsSSGIUaEFAGJHGBgNIgiQsEdMesJqCvD93A56l47zOiQfQL/0f/5b/3t3738h/xD/Oy+97v/t0/+J9uTxLNJIGAciSWxCjUgIAyIIkLBJQGSVwgoDtmTQH9sHn0fNcLaGER+8L/0e/97r//H//gRv7W7/6dj2430FgmCQSUJbEkRqEGBJQBSVwgoDRI4gIB3TGrCWh3DhIvoCZu/uDv/W0FAf3bf+cP/tHWf8lOsQV06ywgciyp2DoKiBz0FSAFAqrMJgJKngYf/bdP7IJ3wQgoQ2JJjEINjIAyIIkLRkBpkMQFI6A7ZtsRUJv4F36chOQAAWVILIlRqAEBZUASFwgoDZK4QEB3zLbHgNrsYOHHZZimQEAZEktiFGpAQBmQxAUCSoMkLhDQHbPJWfD0ZZgAmAd9BYhBXwFS0FeAlM0FlPGnmpf7anCv+beHGfGLg02uA0rei3PrjgWiB30FiEFfAVLQV4AyEiWCgMZ0JyQAAAAAgAxYSkAnQEBrrt0LHgAAAAAgAyCgawro+VhUBnrxT3IPPAAAAABADkBAVxXQ86G54jw/+QAAAAAAUocR0I8+mm1dCejp4lG9VR4rq2ouMTQ5BvRYN+sE9PWh6D52HE7I2fh4yDUF9FxNtq3/YAAAAACALaEF9KOPaAO1BPTPmqG8+lDGl3trXG8koN07//VdK50tb4dB0YuTbnw85KoCCgAAAACQO6SA/oPqlt3/0UzrU+OQF72sRjEvClm5ZHtkoy2g1YDnu0ZD2xbVKOnlafXs0J2Qs/X+aAgoAAAAAMCKNEr5AwnnkYC+bX5WJnlqd8U353bbAtq90ypnt9e9aXhqnm2+Bx4CCgAAAACwJtQI6P/zo48++ugf/OB3+NaDcjZDma1CHpph0UFA+3eOhX0S0sVH3w2DpJufngQBBQAAAABYEfoY0H9djXjOCmiz27w2yeEO5/UIpyWg9L3P6+NCq8M+D80liTa/IlE8Arr1rQtA9KCvADHoK0AK+gpQRqI8lID+f5V8/t9iAW3GM/uXxwLavtOek9ScBN+dvFTvgz92jrodOgJ6Gv6Q8Znuc88mcLPs8VEjoVGooZLEKNTQmSQas37NmWMLKNMksb4STxKjUGPVSWJJBdMisTmEJC5G1gx9JYQ8kyx+L/h//R/8qBoE1RfQ57uivShT/Xr1YgR74HUEtLvJ0Xl6rc+5Z1MyWfiNQg0IKNMksb4STxKjUAMCyoAkLhBQGiRxSUtA6wHQBXbBH9qPdXeiPBQfRrAHXsVCquMK+qlg3+1o7plDJgu/UagBAWWaJNZX4kliFGpAQBmQxAUCSoMkLkkJ6Pk//cEPfvBf/OA3+NYjAZ09CakVrfqspX6o9NReP/RUvP8/b78HXsNC6rHd7kL89v3e5565ZLLwG4UaEFCmSWJ9JZ4kRqEGBJQBSVwgoDRI4pKWgF5tPRZQ/jJMnWg1VwrtBLS9OmjV6M2fbb8HXsFCDkXx23/aCuhp2Nv+dv6ZSyYLv1GoAQFlmiTWV+JJYhRqQEAZkMQFAkqDJC5ZCyh/IfrKzIYL0V/aVR/rz4Kv395+D/ztFlJdYL8/3OAw3GL08tfOPXPJZOE3CjUgoEyTxPpKPEmMQg0IKAOSuEBAaZDEJWsBnbkVZ3fa+39/N5yEVBR/9NCPFkawB15BQP/w+/5418vPdnCzGhiee0YUymThNwo1IKBMk8T6SjxJjEINCCgDkrhAQGmQxCVvAW1v8t4dA2kJaHPZoeq89+HW8O9/348E9q02ReUseEtArROv5p51v90ik4XfKNSAgDJNEusr8SQxCjUgoAxI4gIBpUESl8wEVIsYzoFXFtDhckyVZM496367LaAGrEqxdQBPbAHdOguIHEsqto4CIgd9BUhJSEAjuAr9eUEBLd7NPSOKZPLt0yjUwAgo0ySxvhJPEqNQAyOgDEjighFQGiRxwQhoCM93zAXZ12XbEVCbTBZ+o1BDU0Bf/qSdGc8/6eZKdbCIsHNCQBkSS2IUakBAGZDEBQJKgyQuEFB/DkUUpyBtfQyoTSYLv1GooSmgh3ZmDLflerl/e3lZdnwIBJQhsSRGoQYElAFJXCCgNEjiAgH15xiJf6oLaH+m+5uv5p4RRTJZ+I1CDT0BfbnvLklw/K1uBPRUX7ThJ6Iz5CCgDIklMQo1IKAMSOICAaVBEhcI6I5RFVD7Wp/W+f7UM5dMFn6jUENPQE9vW9N8/ulfjZQTAnobiSUxCjUgoAxI4gIBpUESFwjojtEVUNwJ6SpGoYbmLvjGNF8f3o2VE7vgbyOxJEahBgSUAUlcIKA0SOICAd0xugKKe8FfxSjU0BfQ49vxmOdReI1aCChDYkmMQg0IKAOSuEBAaZDEBQK6Y3QFtD22tb0x6ewzh0wWfqNQQ11An3/61UhAj/R3hKWSGFErCGgQifVaI2sGqQghsSRG1gx9JYQ8k0BAlVEW0Pr0/qIY9rbzz6ZksvAbhRrqAnps5sy7Y3NxhoP4Hl0QUIbEkhiFGhBQBiRxgYDSIIkLBHTHaAtoffvR4SDPuWcTMln4jUIN/V3w9oPzUX6FWggoQ2JJjEINCCgDkrhAQGmQxGXHAurHLX9erKgIqAqfPi6JWbS6B9EEeSzqf//69//8kXmwGrJpYgtoBHHWIJok0QSRJrGkIoY4K4AkDugrDEjiIt0IQUBVgYCuTDRBWAH935r98X+8XhIIKEM0SaIJAqngQBIH9BUGJHHZREB9BAkCuiyZ7P4wCjU0d8HfBnbBMySWxCjUwC54BiRxwS54GiRx2fEueJ+AENBlyWThNwo1IKBMk8T6SjxJjEINCCgDkrhAQGmQxAUCumMgoHIS25RDQBmMQo3EkhiFGhBQBiRxgYDSIIkLBHTHqAro60PRU13ss3/eXvkTZ8FHFAQCymEUaiSWxCjUgIAyIIkLBJQGSVwgoDtmUQF9uR8JKK4Deo4oCASUwyjUSCyJUagBAWVAEhcIKA2SuEBAd8wyu+CPRX0p8+c7+6ZHuBNShVGoAQFlmiTWV+JJYhRqQEAZkMQFAkqDJC4Q0B2ziIBeJLO+MP3J3t+Oe8HXGIUaEFCmSWJ9JZ4kRqEGBJQBSVwgoDRI4gIB3TGLCOihHeQ8DjdIqmy0vyMneRhoJgu/UagBAWWaJNZX4kliFGpAQBmQxAUCSoMkLhDQHbOEgJ6KdoxzdE/xzkovWkoeBZrJwm8UakBAmSaJ9ZV4khiFGhBQBiRxgYDSIIkLBHTHLCCgrw+tar7cv/nyvjvv/fJqO/B5Kmwv7clk4TcKNSCgTJPE+ko8SYxCDQgoA5K4QEBpkMQFArpjFhDQfgD0+a4Yznu/CGi7P/75rhfQwiKThd8o1ICAMk0S6yvxJDEKNSCgDEjiAgGlQRIXCOiOWUBAD9ZlP+tH9QvdOUi8gBoPytKnNaAotg7giS2g6/92dLhdYUnF1lFA5KCvACkQUGX0BXQ4y7072PP14fKKLaDkafBe3z7Ly39eGOpFzxqJjSVhBJTBUC+Wfp0lsfEBo1ADI6AMSOKCEVAaJHHBCOiO0RdQ4hyj6rx3cgTUZn0B9XQKLsntQXyBgDJN6Dgqs8izxyW2ejYKNSCgDEjiAgGlQRIXCOhVXv7J2boO0fWmge8GoC6gw8lGA8fi/e/JY0BtPAXUUysMWURhVMvXYqkgvjCe5ZkkHwHVGS1PTEC9/pwlg/hhZM2CpWKve1b2N4tmgYDSLLmPx6/GgsuPJxDQaxzqfc4iAT3QV2kXvRuCuoC+3LsZWwHtz4K//TJMEQmoQhCd/bu+SSCgPnHSEtCy9JsoiwXxxsiahQuoxuLsVSL2vuKNUagBAaWJ/WtTPOMxvhhRq10KaOtkEgGl9E36bhDqAkr9lZWA2tcBJe/FuYWAKkiFjoBq2A0EVGnCkHESE1CMgHIb0Fi+T/pCJvFkwUNYPNmFgKrIlsrYg4qAbjEKQibxBAJ6hawEdNDLYaf7oXqgeickCOjtSSCgPnE8O0vkUgEB5Tflt0+YeARURyr2OqplZM1u6Cu3x4lH++JJ4gkE9ApZCaill8f+gvTVQZ+q94Ivfbu64Yp4AAEVJvHFiFrdchKSglT4TeD4BdRrg7NYEG+MrFmwVOj0FZXF2Q86CQT0OuF9JSnt0+q1SX+zXUNAf/az2dbPd2++eqlu8POulqqiv9/5seifVK55ujyrz7Y51Je5fDt+0ab+4KhpPXzYN325f/O/PvTXyySHD4PRFtBh2LNWzfZPqTMf66lzeZHcA+8toH57ywxdRENA49liQUAXFVCfjUXkJwuUzT/iUmQQTyCgfkmiOXIZAhp9X0kriSeJCejPfkYbqCWg/0ujgh+e2p/Vy7WLtnf9qVzzz5qn70YCOrw48PowmGUvoEdbNy8CWn2w/XTcAjoapD2NnflgTSEXbwE9N6tGWX83dJFoBFRh/65vkpwE9ObR8k7ZpCw3UlF6CsHM8iP/CkcF8SUnAdVYnOMR0L3uVjWyZhDQkCIQ0GUE9O9XjvQfzrSubjD5tvXG97+vfrZ3mqyGK9vxvVOjpRcbq97rd8HXH7w8Gw0BHptxzuYO6W3TS5nKai/P2herp//7HnbBjyM2ct2/cJoT6BABrc/mFVmooYskJqBeVbISUJ8pQ8bplE1YgztcI5ojl9s8NwTxZS8C6nUcKBlHaXGOZ7cqBJR6VeuLbSTaF08ST3YuoIWE80hAa4c6tTeabI5pPLW7y7tnXRvLKscv9ozOyWmbdkdPNtUuL76139VkgVtxBvLpowfl+NmFKx8wTJFrnxMl8SlCBdkmSXHrL1SDnCYOtoB6lW8mytUuMh+n/fT1njYfpPSaR4v22vED/yDbIExiSYVX+baviKcw11dunkMeGWaT3B5EJ8kWrNBXNFb9Gn3Fr8iiSTzWtBH1FfFGyJXNbz8pPlAbAf2/fvSzn/3s7xe/w7fuTqLpfjZWeBj2M7+1dXQkoPaLPQd7n/REMZun/U2EIKAdbhe/YgbspvzWZS4yAb38PQIdr8lMQOVTeE5AH2/pMm2Hk3+e67U3d9tBQGWdZW/biRsFVD6B85AKCChFt8K9KY6i9sWSRLwF4pJsQriAfverH//aL9V2wZ//VTXiOSug3alBloAO597Ug5fdCe+9QNpnwU808jScuzR5zzrV6Z37rg4RCSjz+uwu+NEr/SFtxE4AwxXx2C3Knw7FfIB6nQriuzNn9rTZsv2brtbLaxf8Wb7/nIxjf1ZQ6MqBI7Igs71WWEKw/AiKUUF82c0u+O6RZBKTcVROWFPbraqwYsEueOpV60SE8Dil1yZoNol8LnFJfE7svbKuvSWJJ9vvgv+i+PW/UBLQ/7eSz/9TJqCWiA5qWGvmdQGtjiRtj488WmfqdHX6M5MgoEIBbV9vjgl13zZskbL71NVlZuZ84vbXlsN2o2SKUkH6T4z+Cj7R9eu2lIJ73WQnoNTRoH6zyHnGzqkrvZaYNdT8opL4WqxAQMeLjDSILzsT0HYZujKVyTieBx0vfO0GDb3xujwqmcSTHQlor27WuoCc5GScZuxh8LZuSjNWem3sYZqNnmtskjPX5935f22ayPovmcST7QX0u8+LyRhosID+q3/nR9Ug6JoC2p0tPj4JqX6hPwYUAjrmStf225R3T1uHZDcf16Si3mKdy9H4o5/dtGsvuyRVRHjhwH5VQjtSjgJqT4lO0kWzaNpo4p2+Ajox16bD+PZamRIIlp/ROJl4kviyNwGdimRJDQWScYZvoNdiXkmicTqU9eOGJN3SMv6bps9nkniyKwGdThV6DGR+Dg0rBPuRZ5JymOGzYxhzSdo0o3eoLNe/wI3WcERZNoknWwjoNx875wl9oCOg9QCot4DesAu+odrdfvlg+153XOjuBLQfuW1P9B+f965/FjxDkIC2L42+yXonma7xvYfX3HWZm0R+5erpKsAmQwHtXnDXjdfi+HY4ca+1NjXeAtr4s/WHUBscaZJu20e+TQXxZX8C2r7U+wBhBGQc9juC/+Lcfql1vjEItW/8zXb6nqzXTgfW7G4i/trky74ElHozaM+KU8QzSbsXzv46SW3JBElKGyqo3/Lj82Xfl0gEdLQXPvwY0P/kUuo/L36Db00KqHMSkq+Atm+PPlAb274EtLsaaiug4yt/6l8HlCNYQGffVklCBfEtEhIkXwH1njBUnE36iiDJaIybtFi5Cg86sfvtxDJSEfZ9sndX7hB1ycEAtv3SI1uyJP0n5V+x3dH/vhr1bkSdxciaxdJXJG9Lxu3dL9wbJRG8TSbxJIJd8A4L3oqTFtDpZZjEAtqPnRICWo0n7ktAn+/sa5yO732kfSekGSCggvchoMz7VJxYBXSlJFQQX/YgoMv0lcn+1LBNeTfY7TNuf2WvSKCAXnuXTOLJDgRUpa9ss+qnkvgWWXCaeAIBfedeiH4ioJVjMiOgx8K69nzTtL24PXUW/IdnXZQF9DS5qKl193fte8HPsbdNOQRUAAR0uyRUEF/yFdAr7+fQa33JRUB301cgoDXRCqhzK07LNesDI99yAjo6bLJt2p2i9EcPrZW+G5pGfSvOo23Ip2Hf+9vpMxcIqLgIBJRpksOmPJ5e6wkElHk/h17rCwSUfj+HJL5AQBs9PA4X9Jy4ZnOGEXsM6Gk4H946Gan+ebDOTBreVURZQA/2NfYPXdZj9ZePn7lAQMVFIKBMkxw25fH0Wk8goMz7OfRaXyCg9Ps5JPElMwFNC10Bfbl/8+V9N0r7+tANdVYHyI6fEZ9NU0Cd96kgEFAJMQtoPBuKFXutJxBQ5v199xUIKENafQUCWgMBVUZXQLtDB+oxzuHSVNWg8fhZ99stIKDiGhBQpkkOq+d4eq0nEFDm/X33FQgoQ1p9BQJaMxLQLwr3JvAQUD90BfTUHiHQHTlgKef4WffbbQE1HpQ3vb1iEVkVjSJX20wbFIKiMWELqM/nYplDZTRJlIrEjCUVPh+LZ+ImViRmFuorKmvtnc3mDPrKWECde3BCQP3QFdDu8M7Xh+buUL1yFu/Gz4jPZvLtkwriWyQoiNMAI6DM+1Qchb5y/b44O+u1nmAElHk/hyS+JDACKlqI4plD8STxZcMR0L/x3zKDoBBQIQvdirM6010wAmqTyYaCCgIBlbB7Ab1SQpSEu7meVxII6DnyvpJcEl8goPT76CsuGwrob/7l18X0NvAQUB8WEtDqhqSCY0BtMtlQUEEgoBJ2KaCjeztfQyKg3kUW7LXCe53PBfGGTOICAY0riS8QUPp99BWXTQX0u+8+L4ofQkBDWVZA+/Pe33w1fkZ8JIsNRQkBJTCiVnsU0LJ5RyhqTrNyuPlNsMVWSSafpG4lPl/E0I28DBQCyryfQxJfIKD0++grLhsL6He/+rE7CAoBFbKggNpX/nSeuSS6oWgadLeEjl5AIx7V2k5ABeJH9xW/iekUKU3ZGKzPXBlaNj2ufGw02HrdfxzVcG08/kAIKPN+Dkl8gYDS72fRV6LeCLkCSg2CQkCFqArosJv9UD3Y7k5IyyxyZdBqqPGAdjTr4hSS33Tl/SUFVGJbHU9PQ5KnC8KP2QXqH0bUeEEBHTdp4lg7zyXpyjGP8k/SRerHxvPz4xrn+g977G78PZQVVTl3PZf1zKas2LIhoMz7WSSRfOu5lsQXKggBBDSuJOduRXWl2GwSb8gkDrSAfvfNx5NBUAioEO2z4JvBzeYuUcvdC957QOr2Ra5aIsIEdPyNjmrv++eQk+R6islzataX0mI1g4A+PbUCOnjoVSPtP7OggIoscNqk3+vtNcDXfLSfgreuFOtK5sYiFY+TbiwO0Oz4H76S9NOynVzDD9m2YgcCKukr1+MIl+a+WSRrOCaJoMgkLJ1kg1EtKghBYF+5WlcgoILZPG4RlESlr0yjhPVaoZQ33UUoolsI6MU4p4wuyAQBFaJ+IfpqdLM73vNY35r08mKtpeNnDlcX/nmJG9O36LqvcZvIxaRsh4KCNllcstmXiCiWFQWdYu0joM2o17WaT09lZZC1R9bp2geNWV4e8QJqf2YZAfUYvGwda+gzog/Ns6ptzRKcpBtCbR47w6iUtLf9kx45poOUnegKMbJmS0nFMCnYOKJ9Iv1ULMkvK9I1XDuL6NFy0Xevc/dfBXnxMInfjCaKm6QPKobrtV7LJhWEIKivSI7GniwHbhzRWntUI3DVPwpC9xVxlZkk3t/frqvwdBSA6I87FlA/bvnzYkX5GNBTOzPaneyH4b5IzrMp7MLffw9iNmwUdtOSWT0LqkwWfucj3vpJ/FrZHtEhUDUSG7QWOk8mHjHrLQkbpvfo86NS5VMvndWLjVG2P+o3y3Ynuz0W+tTLZ/Vq3cgIwssEtJ/vnnv87D8qaMe3k2T/AmpjhO3K0UhXKaD91Nl9ta0xeUuYxFcqpCuW6R9GxPHseCWxZ0W8ihsk1k0iPNSic9CKfsCD/gAAIABJREFUbl1rNxAU6Sq1j4gkw9eX6e9lDJdWYY9ZRAahEfQVut+KsDdc/fwqRd/wx2XmliCvItYMGTJ61Gj+qU9u7L8IlcO3mNkPTzcqhopIvHY+D32l6ztdS+Zrk/iPKvmTMxyYXfAOEFAh2ichvT5UjtnvYz9ZNjp9NmFuQ+G54iG4abntkvQrj/AabhC/T7tbZO/1YUchqjLx/knDp9HTZpd680/Z/FP2A6JP3Whp85GnsvuM/gjojZ1FFmeeTAV0Dp8gVpcU7N8l8JWKc2CvGT4fvmJ5tDIEr1duXLG0NR5HXz09y4xmGlNiPMGHKde9163qWeXj80x/62JfVjyxZWv0hSukmN56ZTSfPD5bjj/Zfd63Cgff3ppk3WO2SjkePer7VzPkP+kqzdtGlFtVQMFiZ8EH8Onjkhi1SmX9vwiC3EqhUuXpqfof92bZ/DeienX8Cdk0sQX0tsxXiGcWRZMkmiDSJJZUrBKnrNcJt6wYauVSSLI9JmA6dH989W85OyVY53B/a6R9ZXsyStJ2pu5H9T+6e0k3QrLBSgioEAjoykQTRElAr/JULe2Vpl7Mk7FVCChDNEmiCQKp4EASB/QVBiRxgYBuQkQCyryOnZkOOpNk5QvRz5wTb0QFQi/D5I1RqJFYEqNQYwdnwftjFGogiUv8Z8H7YxRqIInLZpdhgoDeDgRUTmKb8lzuhOSNUaiRWBKjUAMCyoAkLhBQGiRxgYDuGAionMQ25RBQBqNQI7EkRqEGBJQBSVwgoDRI4gIB3THqAnq0znRvTom/0F75M/gs+NsxCjUS25RDQBmMQo3EkhiFGhBQBiRxgYDSIIkLBHTHKAvoy31jnNWNkIZnrYAGXgc0rY5uFGpAQJkmifWVeJIYhRoQUAYkcYGA0iCJCwR0x+gK6OtDrZ7d3Y6e7+ybHt16J6SbMAo1EtuUQ0AZjEKNxJIYhRoQUAYkcYGA0iCJCwR0x+gK6Kkd+mzv936y97dr3gveH6NQI7FNOQSUwSjUSCyJUagBAWVAEhcIKA2SuEBAd4yugB7a0c32ZvDHRjkbTsMdOcnDQDNZ+I1CDQgo0ySxvhJPEqNQAwLKgCQuEFAaJHGBgO4YbQF9az84NOOh3UvtrvcjfRRoJgu/UagBAWWaJNZX4kliFGpAQBmQxAUCSoMkLhDQHbPMZZia3e0v92++vO/Oe28HRc/DfvoJmSz8RqEGBJRpklhfiSeJUagBAWVAEhcIKA2SuEBAd8wyAnrqzkUaznu/CGi7P/75rhfQwiKThd8o1ICAMk0S6yvxJDEKNSCgDEjiAgGlQRIXCOiOWURAX+7r3e2n9vpL9c737hwkXkANWJVi6wCe2AK6dRYQOZZUbB0FRA76CpACAVVmCQG9uGZ9lGd3sOfrQ/FuJKDkafCZfPs0CjUwAso0SayvxJPEKNTACCgDkrhgBJQGSVwwArpjFhDQi2pODvKsTkkiR0BtMln4jUINCCjTJLG+Ek8So1ADAsqAJC4QUBokcYGA7hh9Aa1ufzQZ4TwW739PHgNqk8nCbxRqQECZJon1lXiSGIUaEFAGJHGBgNIgiQsEdMeoC+jznXuSeyug/VnwuAzTbUBAmSaJ9ZV4khiFGhBQBiRxgYDSIIkLBHTHaAso5Z+1gNrXASXvxZnJwm8UakBAmSaJ9ZV4khiFGhBQBiRxgYDSIIkLBHTHKAvoxT/74c1hp/uheoA7IdUYhRoQUKZJYn0lniRGoQYElAFJXCCgNEjiAgHdMboC2p3/3tANdb7cV4OiuBd8jVGoAQFlmiTWV+JJYhRqQEAZkMQFAkqDJC4Q0B2jK6DH0f73i2pWY53d0Z/HojLQy4vkHvhcFn6jUAMCyjRJrK/Ek8Qo1ICAMiCJCwSUBklcIKA7RlVAqxPgOyrnPFmPz9W+9/6+SASZLPxGoQYElGmSWF+JJ4lRqAEBZUASFwgoDZK4QEB3jKqA9vfetG4AX1gXZTpZNuqQycJvFGpAQJkmifWVeJIYhRoQUAYkcYGA0iCJCwR0xyxzL/gQPn1cErNodQ+iCfJYbB2gRzZNbAGNIM4aRJMkmiDSJJZUxBBnBZDEAX2FAUlcpBshCKgqENCViSYIBPS2OGsQTZJogkAqOJDEAX2FAUlcIKCbEJGAMq8nNtRvFGpgFzzTJLG+Ek8So1ADu+AZkMQFu+BpkMQFu+B3DARUTmKbcggog1GokVgSo1ADAsqAJC4QUBokcYGA7hgIqJzENuUQUAajUCOxJEahBgSUAUlcIKA0SOICAd0xqwoozoKPKAgElMMo1EgsiVGoAQFlQBIXCCgNkrhAQHfMmgKK64CeIwoCAeUwCjUSS2IUakBAGZDEBQJKgyQuENAds6KA4k5IFUahBgSUaZJYX4kniVGoAQFlQBIXCCgNkrhAQHfMegKKe8HXGIUaEFCmSWJ9JZ4kRqEGBJQBSVwgoDRI4gIB3THrCeip2/d+oA8DzWThNwo1IKBMk8T6SjxJjEINCCgDkrhAQGmQxAUCumPWE9BDt+v9SB8FmsnCbxRqQECZJon1lXiSGIUaEFAGJHGBgNIgiQsEdMesJqCvD93A56l47zOiQSYLv1GoAQFlmiTWV+JJYhRqQEAZkMQFAkqDJC4Q0B2zpoB+2Dx6vusFtLDIZOE3CjUgoEyTxPpKPEmMQg0IKAOSuEBAaZDEBQK6Y1YT0O4cJF5ADViVYusAntgCunUWEDmWVGwdBUQO+gqQAgFVZhMBJU+Dz+Tbp1GogRFQpklifSWeJEahBkZAGZDEBSOgNEjighHQHbPtCKhNJgu/UagBAWWaJNZX4kliFGpAQBmQxAUCSoMkLhDQHbPtMaA2mSz8RqEGBJRpklhfiSeJUagBAWVAEhcIKA2SuEBAd8wmZ8HTl2ECYB70FSAGfQVIQV8BUiCgqmxyHVDyXpxbdywQPegrQAz6CpCCvgKUWdCkkiKeOyEBAAAAAIAsiOde8AAAAAAAIAvWE9DzsagM9OKf5B54AAAAAACQBysK6PnQXHGePAUJAAAAAABkwpoCej5V/okDQAEAAAAAsmZVAQUAAAAAAAACCgAAAAAAVgUCCgAAAAAAVgUCCgAAAAAAViUeAd361gUgetBXgBj0FSAFfQUos7I97RYdAT0115hvHtpnus89m8DNssdHjYRGoYZKEqNQQ2eSaMz6NWeOLaBMk8T6SjxJjEKNVSeJJRVMi8TmEJK4GFkz9JUQ8kyCe8EroyKg3U2OztNrfc49m5LJwm8UakBAmSaJ9ZV4khiFGhBQBiRxgYDSIIkLBHTHaFjIxT87AR3f7WjumUMmC79RqAEBZZok1lfiSWIUakBAGZDEBQJKgyQuENAdo2AhF6XsBHR8v/e5Zy6ZLPxGoQYElGmSWF+JJ4lRqAEBZUASFwgoDZK4QEB3zO0WciiK3/7TVkBPw972t/PPXDJZ+I1CDQgo0ySxvhJPEqNQAwLKgCQuEFAaJHGBgO6Ymy3k+a748PWhFdBDt3v9WNnm3DOXTBZ+o1ADAso0SayvxJPEKNSAgDIgiQsElAZJXCCgO+Z2Af3D78+dgF5+toObp+K9z+aeEYUyWfiNQg0IKNMksb4STxKjUAMCyoAkLhBQGiRxgYDuGJWz4C0BbU9Ger6rlZN91v12i0wWfqNQAwLKNEmsr8STxCjUgIAyIIkLBJQGSVwgoDtGVUCHyzFVkjn3rPvttoAasCrF1gE8sQV06ywgciyp2DoKiBz0FSAFAqrMYgJavJt7RhTJ5NunUaiBEVCmSWJ9JZ4kRqEGRkAZkMQFI6A0SOKCEdAds+0IqE0mC79RqKEpoC9/0s6M5590c+UyO4c7W62RxIhaQUCDSKzXGlkzSEUIiSUxsmboKyHkmQQCqsy2x4DaZLLwG4UamgJ6aGfG60M/Vw5vL18lZAYKAWVILIlRqAEBZUASFwgoDZK4QEB3jLaA9me6v/lq7hlRJJOF3yjU0BPQl/vukgTH3/qJPRR6pG9XtUwSI2oFAQ0isV5rZM0gFSEklsTImqGvhJBnEgioMqoCal/r8/Jg7plLJgu/UaihJ6Cnt+2e9+ef/tVP7HFpCOhtJJbEKNSAgDIgiQsElAZJXCCgO0ZXQHEnpKsYhRqau+AbAX19ePdsC+jLPXm71IWSGFErCGgQifVaI2sGqQghsSRG1gx9JYQ8k0BAldEVUNwL/ipGoYa+gB7fWichVfNTNgAKAeVILIlRqAEBZUASFwgoDZK4QEB3jK6Ano/1+dMXx6wFZu6ZQyYLv1GooS6gzz/96jwaAT2fyON0F0piRK0goEEk1muNrBmkIoTEkhhZM/SVEPJMAgFVRllAz4fmqvL93nb+2ZRMFn6jUENdQI/NnHlX/ezGskX74CGgDIklMQo1IKAMSOICAaVBEhcI6I7RFtDzqTKZt5JnEzJZ+I1CDf1d8PaDevATAnobiSUxCjUgoAxI4gIBpUESFwjojlERUBU+fVwSs2h1D6IJ8ljU//717//54/jBv/zHf/z4+C/+5j9dL4lsmtgCGkGcNYgmSTRBpEksqYghzgogiQP6CgOSuEg3QhBQVSCgKxNNEFZALwZaFGv6JwSUI5ok0QSBVHAgiQP6CgOSuEBANyEiAWVeT2yo3yjU0NwFfxvYBc+QWBKjUAO74BmQxAW74GmQxAW74HcMBFROYptyCCiDUaiRWBKjUAMCyoAkLhBQGiRxgYDuGAionMQ25RBQBqNQI7EkRqEGBJQBSVwgoDRI4gIB3TGqAvr6UPRUF/vsn7dX/sRZ8BEFgYByGIUaiSUxCjUgoAxI4gIBpUESFwjojllUQF/uRwKK64CeIwoCAeUwCjUSS2IUakBAGZDEBQJKgyQuENAds8wu+GPxXnVRyec7+6ZHuBNShVGoAQFlmiTWV+JJYhRqQEAZkMQFAkqDJC4Q0B2ziIBeJLO+MP3J3t+Oe8HXGIUaEFCmSWJ9JZ4kRqEGBJQBSVwgoDRI4gIB3TGLCOihHeQ8DjdIqmy0vyMneRhoJgu/UagBAWWaJNZX4kliFGpAQBmQxAUCSoMkLhDQHbOEgJ6Kdozz8N5nw6udlV60lDwKNJOF3yjUgIAyTRLrK/EkMQo1IKAMSOICAaVBEhcI6I5ZQEBfH1rVfLl/8+V9d9775dV24PNU2F7ak8nCbxRqQECZJon1lXiSGIUaEFAGJHGBgNIgiQsEdMcsIKD9AOjzXTGc934R0HZ//PNdL6CFRSYLv1GoAQFlmiTWV+JJYhRqQEAZkMQFAkqDJC4Q0B2zgIAerMt+1o/qF7pzkHgBNWBViq0DeGIL6NZZQORYUrF1FBA56CsXyq0D7AMIqDL6Ajqc5d4d7Pn6cHnFFlDyNPhMvn0ahRoYAWWaJNZX4kliFGpgBJQBSVwwAkqzVJKyVEjiXyTqaUIBAVVGX0CJc4yq897JEVAbv4Xft6sb8lW/KoltyiGgDEahRmJJjEINCCgDlST9Tfk8EFAaCKgoSQBG1AoCqoy6gA4nGw0ci/e/J48BtfFa+EvfNbShinguMIltyiGgDIZ60bO/JbbJMgo1MhFQ/41wnpvyeSCgNMv1Wt8el2evhYAqoy6gL/fuDvZWQPuz4G+/DJOSgPpVSWxTDgFlMNSLW3xZiaezGIUauQhoNGNJKkkCcJP4swMB9Z66wjizxC2gaU0TCgioMuoCSullJaD2dUDJe3H6Lvx+fd0oFFlupahiN74LPwSUwVAvQkBvZQcCGo32qWzKIaCyZoF9JZo5pNJrIaCiVhBQZdQFdNDLYaf7oXqgeiekeATUdx1CBfFdchkB9YySjYCqHC+8xWh5PKtno1AjfgHVGXeMZlOukiQAN4k/0Quo79qWjBPRaLnGQUYQUAioL+oCaunlsb8gfXXQp+q94CMSUIUgSgLqmQQC6hNHaRapJPECAkoTuYAq9BUVqQjATeJP/AIazVeEmARU6eTgm5MEYEStIKDKaAvoMOxZq+bb83Ba0rGo3rq8SO6Bh4DeGAQCmoeA+m5vmHF7hV7ryQ4ENB6piEZA93xiiZE1231fUUkCAZUAAVVGW0BH5yCd2mvMt2Oih+G+SATeB4B79XWjUCR6AfWrko+AxnKUhM6pcxoXD1PptZ5kI6CxbMohoLJmgX0lmjmk1Wv9ZjUEFAKqwKICWg1+FsXwwsmyUQf/MxB9OrthiigI6O0m7FsEAso00RkaJuOkJqAKvdaTPQhoPFLhXWWxJPs9rs/Imu2/r6gkuX1/YKn0Zd8TCOiOWeBWnIF8+uhBWf9Tyj9g2CI+v5Yu4lWCCuJdRCVJcfNv1IKcJg62gHqVLz0nLjOL1p9DXK9dP4lsDq2BMIklFfLapd86hY6jNX98s5BJbo8S0O+j6SwL9xXfKbPYHPKuQSe5OUuptK7dBOlGyJXNbz8pPoCABrJnAfVZfnkB1VjoPFhUQL2qZCSgkcwiCOjtLC8Vt2ufkoAqJLl59QYBZdAT0LWHQNgkGgLqWySavnKDgH73qx//2i8hoGFEJKDM63MXAS7ra8lLRv3NXBHB52eT+Ox3oIK0RcRV+DNcfHaAZLQL3m9HIhnHcz5Hf+ocdsEzO779diK6cfz3njNJbp5FartVfUqQSfzZwy54lYMkVOaQUpJb13Aqvdaf7XfBf1H8+l9AQIPYt4B2WtD+78wvQeZKEQkzR6PKFzoqSLfk3hQEAjo7YeouIpvCZJx+FskmcfwCevMh1L7sREBvnTC+K4SZTblGEq8oEFCaZbVPoa+wJej1FZfEJ8tMr731y74n2wvod58XkzFQCKiQnQto86TWz9ovSu5LpZkpUgoXmfmxWEkFJog9oBscBAJ65eJHZSuiV6cRGWcoIpLQ6K/d4FeFCuLLPgS0/jlMmWvdxY3juSxfSSKfSWySs/yrFyegt44K+7MLAfUcLnfjqAkoU6NkZjyXxCfMbK8V4ybxZwsB/ebjYsoHENAAlAW0Oe39Qnutz/F578pnwdPQC52ZK9KMjjll/JII10VUEGvAQ7RKm/Gs+vNECaJubgLaPblJQNsKZWl93REnURNQtwq/AZkbt5eKye62E7cJaDdpynbc/MwsVGQc36+111Q4/JvtyKdDVyz9Pia5a7lJ/NmHgI72rFxdmtw41rfaobfM1uB3fE8/1sUJEdCwvjJeRcpwk/gTiYCO9sJDQIUoC+jL/UhAx1f+VL4O6AyeAto+tdYj5BbnSpKb9+82jwRl5j2rdGuQf06uAnp15UjGoT7U64nPl5Vbd1C5Atp5Ei2U13ptcBBf9iSg4+cl7+pOHGfOXB/lmtuUn8fjsTNVnCTOl5KgFYvKWKw/exHQbvb083ksk1fiWHOoHLY8zObnWpLhK1M7bD35HXNJrEbtbx9BFZntteX08/KxWH8i2AXvAAEVoiygz3f2bY7G9z5SvhPSHEECWr9kLWy+m3J3saOGHaggk19lLbbtc98g41TM0FueAnpufaJ/SzaLZjocOXGvnDpX9luc2eJ8kn5LM+1i3r12LK5MFCqIL/sTUMHbThx3bNreBJNb4SsC2gmwPSwbmIT63HyScU9x6sUtFUbWTLev8OfFunH4GULtlBMlaf13+GxYrx2/GtRrrTf4L2FOkgAgoDtGWUBP9h728d3fte8FP0ewgM6+7X8wAPE2FYQeXuu/FDtvC4KMv36SvyMXAXUn7mi0QTaL1PtKP1hhqYXzgfkk5DYqtNdOvztdD+JL9AJ6zc9u2JTPvn89yXRfamiS+Zl8XW+cca24pcLImin3FfY7pRNnkb7SvDg/ar5ikivvO0kCgIDuGGUBPQ53gq9stN/3/nb6zCU9ASXfpoL4FgkJAgHl2EZARW9Hk4QK4gsElHk/+SQB7FhA2fedOPHMoXiSBAAB3THKAnp47zPrSbez/Vi55/iZCwRUXAQCyjSBgEJAGyAVESUJAAJKv598kgAgoDtGV0Bf7t98ed+d6f760A11nor3Phs/Iz6biVRQQSCgEiCg2yWhgvgCAWXeTz5JABBQ+v3kkwQAAd0xugL6fFcMZ7pflPPD7uVaQK1n3W+3yEQqqCAQUAkQ0O2SUEF8gYAy7yefJAAIKP2+fxKqwTZJou4r/gL67SfVxee//aT4IQQ0HF0BPbXXX6p3t3dnHTXKOX7W/XZbQI0H5Y3vr1ZEVEOlyNVG0waFpGpE2ALq87m8+sqKSWLGkgrxZ3bTUfZWJHLS7iuiKvH8OZEzCOjXF2f5xXBB0A8goEHoCmh3eOfrQ/FuJKDFu/Ez4rPRjWotM/BIBfEtEhTEaYARUOZ9Ks4mfSWeJFQQX3Y/ArqzsaR4kgSw9xFQlb5CNEi+1wawyQjor37cjnx+Xfzwc1yIPpiFbsVZnekuGAG1yUQqqCAQUAkQ0O2SUEF8gYAy70NAJUkCMLJm0fYVCKiITQT082r4c3j07ScQ0CAWEtBj8f73gmNAbTKRCioIBFQCBHS7JFQQXyCgzPsQUEmSAIysWbR9BQIqYgsB/faT3je/rodCv4aABrGsgPbnvb/5avyM+EgmUkEFgYBKgIBul4QK4gsElHkfAipJEoCRNYu2r0BARWwhoN98/Jt/2Qto9RACGsaCAmpf+dN55pKJVFBBIKASIKDbJaGC+AIBZd6HgEqSBGBkzaLtK5kK6PVbxl5LEgKVxAUCqoyqgA672Q/Vg+3uhHRu78hbtk1LonsxN+yd+SUQUAcIaP9+2d/xuHocnGR0k8SwJGMgoDRbbcrdG6iHJBHcLXUVvYGAMsQloJObpnonWVFAmy33lVJXkoTgJqEgdsF/gV3wN6B9FnwzuPlyXx3mudi94Mn7GDuNzu3d1OuHJqTIpElYkkkTN4ioyOhZsJOP8J311J2fIaB9g/I83N/98pBIIuor3XemG5KMn97SWWaD+JKOgFozchpHsGZyliMniWR9UDYrtoFpEsFGXLA4C/WmnE0SQFBneXoaPxcGCegrkkXZecmJs5KA1iul0ZrFO0k5eVYuNk26DnWtlsUmJyF90V146dtP6tORIKBhqF+Ivhrd7I73PBaVc15erLV0/MzBR0DFgcpOQU1gEXtAKmCRG4p0vzMwyOhXUUucaMvXUz0RzvrRZ64P3rQfkdVuMaJWYQIqny4zcTz+nrYlIaAe06SLQyURbXCsZsFf4K4NxfoSu4CKOkrbsNfzSRzfFUJoEjtOi5m+K8wx11ek/WT866ZJQggU0KfugU8Q/77iscqemS7SVdN5rq/IVyvl8Bv9k7Q7FNt5XZICKslwdddKOfohImytP8VJQtILaHcB+m8+rvfAQ0ADUT4G9NReVb7dyX4Y7ovkPJvCLvzdTqtuWfTSm9L+2VuUa1JXitQfeOwGuNrVglcn7z5Tui/LP1+y4T0XuKqCM+vJiEReK8bwr92gr3UlQrdqNaLMgQIqqt20bL8luHH8V2ePCrOovCnJzV+b2ra1brlBJJ87n+2lJMAp2t0XdmJhksWkYtK/jf2e1xeVodIkid/86RbE8ZrEc/3WZQmaJtavdKZJQJ2GNsl0THOWp6eyrBz08v/6p2pfKc/WkLPH9wxrjW0ms0hWxOpXYeOOdpzpCre0/r0aot9+1v+0Sbol1Gcwphwmozn3nx9v2jz+LlLKqf111vvOZs37TkgXA21oDgaFgIahfRLS60M1T/p97CfLRqfPJswu/J19+mpfT9e5S+d7qejDbYluv377dTAkiLlikhIeS4eAKgVZoxyvDuYrN2uhbuo4za1NY7edLK2G/SMjyisR0O6XtKn8pswQcpga3kXsJONp6V3D/dYRoBU3dpXxPBvXsR5NW/QLXOn+EU1daxSR+b2de466CuHkJAKpGP8Ft8+ekBVCSUzcgCBVDWPnCaxRdmvYsDJER7A7g5wnhnP743w+U29fPlh/uPr5VFLf30hEfaW0vjGH9pXxutDnw/066YYvK0MOYg75pRnX8Z8e/QfnPj/XQa71qO7z42L8p84Bt+Jsb4L0i+8oIKBCFjoLPoBPH5fELFrdg2iCPBar/Jby8l/9o/qnrP7nIpsmtoDO/cJy8PNH6rddxTRlmgJkYDE3fXg6YW6LchPUHBri+Eykfs40s4n4LtW837zr/krh8mNJxUwW61HgtI1ncVZIUjYTgpryNyTxr/bkdIfBLZsfjW42L9qdpvlw46JPun2lXXndMHFun0PUcrJNEi0Ck0j/7vF0mv2UdCNE+iYENBQI6MpEE2QlAZWgKqBrxVmDaJJEE0RVKtaLswJJJakEs3tYD2fWe9Ub4+z8tHnvqWv+5FZBX2FAEhcI6CZEJKDM66ueuzDLmpcGmUVnkuRyGSZvjEKNxJIYhRqxn4QUhFGogSQusV+GKQSjUANJXDY5Cx4CqgMEVE5im3IIKINRqJFYEqNQAwLKgCQuEFAaJHGBgO4YCKicxDblEFAGo1AjsSRGoQYElAFJXCCgNEjiAgHdMeoCerTOdG9Oib/QXvkz9Cx4BYxCjcQ25RBQBqNQI7EkRqEGBJQBSVwgoDRI4gIB3THKAvpy3xhndSOk4VkroIHXAU2roxuFGhBQpklifSWeJEahBgSUAUlcIKA0SOICAd0xugL6+lCrZ3e3o+c7+6ZHendCCsAo1EhsUw4BZTAKNRJLYhRqQEAZkMQFAkqDJC4Q0B2jK6Cnduizvd/7yd7frngv+ACMQo3ENuUQUAajUCOxJEahBgSUAUlcIKA0SOICAd0xugJ6aEc325vBHxvlbDgNd+QkDwPNZOE3CjUgoEyTxPpKPEmMQg0IKAOSuEBAaZDEBQK6Y7QF9K394NCMh3Yvtbvej/RRoJks/EahBgSUaZJYX4kniVGoAQFlQBIXCCgNkrhAQHfMMpdhana3v9y/+fK+O++9HRQ9D/vpJ2Sy8BuFGhBQpklifSWeJEahBgSUAUlcIKA0SOICAd0xywjoqTsXaTjv/SKg7f7457teQAuLTBZ+o1CpdbnQAAAgAElEQVQDAso0SayvxJPEKNSAgDIgiQsElAZJXCCgO2YRAX25r3e3n9rrL9U737tzkHgBNWBViq0DeGIL6NZZQORYUrF1FBA56CtACgRUmSUE9OKa9VGe3cGerw/Fu5GAkqfBZ/Lt0yjUwAgo0ySxvhJPEqNQAyOgDEjighFQGiRxwQjojllAQC+qOTnIszoliRwBtclk4TcKNSCgTJPE+ko8SYxCDQgoA5K4QEBpkMQFArpj9AW0uv3RZITzWLz/PXkMqE0mC79RqAEBZZok1lfiSWIUakBAGZDEBQJKgyQuENAdoy6gz3fuSe6tgPZnweMyTLcBAWWaJNZX4kliFGpAQBmQxAUCSoMkLhDQHaMtoJR/1gJqXweUvBdnJgu/UagBAWWaJNZX4kliFGpAQBmQxAUCSoMkLhDQHaMsoBf/7Ic3h53uh+oB7oRUYxRqQECZJon1lXiSGIUaEFAGJHGBgNIgiQsEdMfoCmh3/ntDN9T5cl8NiuJe8DVGoQYElGmSWF+JJ4lRqAEBZUASFwgoDZK4QEB3jK6AHkf73y+qWY11dkd/HovKQC8vknvgc1n4jUINCCjTJLG+Ek8So1ADAsqAJC4QUBokcYGA7hhVAa1OgO+onPNkPT5X+977+yIRZLLwG4UaEFCmSWJ9JZ4kRqEGBJQBSVwgoDRI4gIB3TGqAtrfe9O6AXxhXZTpZNmoQyYLv1GoAQFlmiTWV+JJYhRqQEAZkMQFAkqDJC4Q0B2zzL3gQ/j0cUnMotU9iCbIY7F1gB7ZNLEFNII4axBNkmiCSJNYUhFDnBVAEgf0FQYkcZFuhCCgqkBAVyaaIBDQ2+KsQTRJogkCqeBAEgf0FQYkcYGAbkJEAsq8nthQv1GogV3wTJPE+ko8SYxCDeyCZ0ASF+yCp0ESF+yC3zEQUDmJbcohoAxGoUZiSYxCDQgoA5K4QEBpkMQFArpjIKByEtuUQ0AZjEKNxJIYhRoQUAYkcYGA0iCJCwR0x6wqoDgLPqIgEFAOo1AjsSRGoQYElAFJXCCgNEjiAgHdMWsKKK4Deo4oCASUwyjUSCyJUagBAWVAEhcIKA2SuEBAd8yKAoo7IVUYhRoQUKZJYn0lniRGoQYElAFJXCCgNEjiAgHdMesJKO4FX2MUakBAmSaJ9ZV4khiFGhBQBiRxgYDSIIkLBHTHrCegp27f+4E+DDSThd8o1ICAMk0S6yvxJDEKNSCgDEjiAgGlQRIXCOiOWU9AD92u9yN9FGgmC79RqAEBZZok1lfiSWIUakBAGZDEBQJKgyQuENAds5qAvj50A5+n4r3PiAaZLPxGoQYElGmSWF+JJ4lRqAEBZUASFwgoDZK4QEB3zJoC+mHz6PmuF9DCIpOF3yjUgIAyTRLrK/EkMQo1IKAMSOICAaVBEhcI6I5ZTUC7c5B4ATVgVYqtA3hiC+jWWUDkWFKxdRQQOegrQAoEVJlNBJQ8DT6Tb59GoQZGQJkmifWVeJIYhRoYAWVAEheMgNIgiQtGQHfMtiOgNpks/EahBgSUaZJYX4kniVGoAQFlQBIXCCgNkrhAQHfMtseA2mSy8BuFGhBQpklifSWeJEahBgSUAUlcIKA0SOICAd0xm5wFT1+GCYB50FeAGPQVIAV9BUiBgKqyyXVAyXtxbt2xQPSgrwAx6CtACvoKUGZBk0qKeO6EBAAAAAAAsiCee8EDAAAAAIAsWE9Az8eiMtCLf5J74AEAAAAAQB6sKKDnQ3PFefIUJAAAAAAAkAlrCuj5VPknDgAFAAAAAMiaVQUUAAAAAAAACCgAAAAAAFgVCCgAAAAAAFgVCCgAAAAAAFiVeAR061sXgOhBXwFi0FeAFPQVoMzK9rRbdAT01Fxjvnlon+k+92wCN8seHzUSGoUaKkmMQo3EJokwiS2gTBOFOMX+Jsw8efZaSyqYFonNISRxMbJm6Csh5JkE94JXRkVAu5scnafX+px7NiWThd8o1EhskkBAOYxCjTx7LaQihMSSGFkz9JUQ8kwCAVVGQ0Av/tkJ6PhuR3PPHDJZ+I1CjcQmCQSUwyjUyLPXQipCSCyJkTVDXwkhzyQQUGUUBPSilJ2Aju/3PvfMJZOF3yjUSGySQEA5jEKNPHstpCKExJIYWTP0lRDyTAIBVeZ2AT0UxW//aSugp2Fv+9v5Zy6ZLPxGoUZikwQCymEUauTZayEVISSWxMiaoa+EkGcSCKgyNwvo813x4etDK6CHbvf6sbLNuWcumSz8RqFGYpMEAsphFGrk2WshFSEklsTImqGvhJBnEgioMrcL6B9+f+4E9PKzHdw8Fe99NveMKJTJwm8UaiQ2SSCgHEahRp69FlIRQmJJjKwZ+koIeSaBgCqjcha8JaDtyUjPd7Vyss+6326RycJvFGokNkkgoBxGoUaevRZSEUJiSYysGfpKCHkmgYAqoyqgw+WYKsmce9b9dltADQAz2AK63G8plisN1sOSiq2jgMhBXwFSIKDKLCagxbu5Z0SRTL59GoUaiU0SjIByGIUaefZajGqFkFgSI2uGvhJCnkkgoMpsOwJqk8nCbxRqJDZJ4hPQlz9pe+jzT6yuOnpyhcRmkVGoAQFlQBIXCCgNkrhAQHfMtseA2mSy8BuFGolNkvgE9ND20NcHq6uOnlwjsVlkFGpAQBmQxAUCSoMkLhDQHaMtoP2Z7m++mntGFMlk4TcKNRKbJLEJ6D+/767TcPwta9Bz9OQaic0io1ADAsqAJC4QUBokcYGA7hhVAbWv9Xl5MPfMJZOF3yjUSGySxCag/+xtu7P9+ad/NTjn6MlVEptFRqEGBJQBSVwgoDRI4gIB3TG6Aoo7IV3FKNRIbJLEJqCmPdrz9eHdcNjn6Ml1EptFRqEGBJQBSVwgoDRI4gIB3TG6Aop7wV/FKNRIbJLEKqDHt9Z5R6Mn10lsFhmFGhBQBiRxgYDSIIkLBHTH6Aro+VhUjy6OWe9ln3vmkMnCbxRqJDZJIhXQ559+NTjn6ImAxGaRUagBAWVAEhcIKA2SuEBAd4yygJ4PzVXl+73t/LMpmSz8RqFGYpMkUgE9Nt31XfXzw+6JtExis8go1ICAMiCJCwSUBklcIKA7RltAz6dqO/1W8mxCJgu/UaiR2CSJVEArcB3QBqNQAwLKgCQuEFAaJHGBgO4YFQFV4dPHJTGLVvcgmiC7S2IL6HJZiirOX//+nzfP+gfOk1WIZhZFE0SaxJKKGOKsAJI4oK8wIImLdCMEAVUFAroy0QTZXRII6HZEEwRSwYEkDugrDEjiAgHdhIgElHk9saF+o1AjsUkS3y7420lsFhmFGtgFz4AkLtgFT4MkLtgFv2MgoHLy3JTPAgFlSGwWGYUaEFAGJHGBgNIgiQsEdMdAQOXkuSmfBQLKkNgsMgo1IKAMSOICAaVBEhcI6I5RFdDXh6Knuthn/7y98ifOgo8oyO6SQECDyLPXQipCSCyJkTVDXwkhzyQQUGUWFdCX+5GA4jqg54iC7C4JBDSIPHstpCKExJIYWTP0lRDyTAIBVWaZXfDH4r3qkonPd/ZNj3AnpAqjUCOxSQIB5TAKNfLstZCKEBJLYmTN0FdCyDMJBFSZRQT0Ipn1helP9v523Au+xijUSGySQEA5jEKNPHstpCKExJIYWTP0lRDyTAIBVWYRAT20g5zH4QZJlY32d+QkDwPNZOE3CjUSmyQQUA6jUCPPXgupCCGxJEbWDH0lhDyTQECVWUJAT909sw/vWfcu7Kz0oqXkUaCZLPxGoUZikwQCymEUauTZayEVISSWxMiaoa+EkGcSCKgyCwjo60Ormi/3b7687857v7zaDnyeiveoe2pnsvAbhRqJTRIIKIdRqJFnr4VUhJBYEiNrhr4SQp5JIKDKLCCg/QDo810xnPd+EdB2f/zzXS+ghUUmC79RqJHYJIGAchiFGnn2WkhFCIklMbJm6Csh5JkEAqrMAgJ6sC77WT+qX+jOQeIF1AAwgy2g8k+Vnr+l8GwPosSSiq2jgMhBXwFSIKDK6AvocJZ7d7Dn68PlFVtAydPgM/n2aRRqJDZJFh0BLT2zYASUwijUwAgoA5K4YASUBklcMAK6Y/QFlDjHqDrvnRwBtclk4TcKNRKbJMsKqKeBQkApjEINCCgDkrhAQGmQxAUCumPUBXQ42WjgWLz/PXkMqM2Co1rniDq6UaiR67I/PGSaQEBd8uy1kIoQEktiZM3QV0LIMwkEVBl1AX25d3ewtwLanwV/62WYIKAKRXaXJHQXvF9vgYBSGIUaEFCGqJNksK5FXwmBSuLfWcztQSCge0ZdQCm9rATUvg4oeS/OBUe1zkt1dJW1s3+RuNdC/hhRKwhoEBBQmsTmEATUxciaBfWVPU+XxfpKLNvlEIyoFQRUGXUBHfRy2Ol+qB4o3gkpmo5e+idxg/gqUq7rww0FNK3vCBn0FQhoEDGvawMwsmYQ0BAS6ysQ0G1QF1BLL4/9Bemrgz4V7wXvr2yLbco1BNR7uSWX/UgmSQhG1GpLAfWeuDFvKDLYTkBAz0pfm/bcWYys2XYCmtYX23i2yyEYUSsIqDLaAjoMe9aq+fY8nJZ0LKq3Li+Se+B3KqDeSdwgSiOgkUySEIyoVfBlmLymDDMCqjCLAnCT+LPQ1yaNICEYWTMIKAR0WQHVmC4Q0IWSBGBErSCgymgL6OgcpFN7jfl2TPQw3BeJIGMB9S0S8yQJwYha7V1Ao9lpl0Ff2buA6uiNyq6VHXcWI2u2oYBq7FmJZr2y674CAd2GRQW0GvwsiuGFk2WjDqsLqMLCH5OAKiTxBwLqkSSWsaQMthMQ0DN2reQioLGsV3bdVyCg27DArTgD+fRRTHn5zxPjFvGuQQXxTkIE8S+yUJKtkCWxBVRe23fCFAvOIoVeq0EGfcXqLB59Zbk4vgSsnKheq7KKi6TXBrBkX4loDmkkUWHPfUW8EXJl89tPig8goIHsVEA1vA8CGgsQUIaIe+1WZCKgKn1FR0D321kWFdCI5pCG9ikE2XVfuUFAv/vVj3/tlxDQMCISUOb1pfY3a+ygqip47gGhgujsgvet4ibxJ5td8L6zeakdVBo77TI4XGP3u+BV+krux/YYWbPAs+DjuQJfJAek7bqv3LQL/ovi1/8CAhrEXgVUw/viEVDPItyR6Lcm8QcC6pMkkk1WBtsJRQEtq5N52PN5iDjRbMohoLJmWwpoLHNI6zTL3faV244B/byYjIFCQIXsVkBJI+AtwRBFdAT0Zu1r/xqPPOypkKXPKsBN4s8uBPTM+4MLfyF6LwWNeUORwXYiUECdyWKpJ92HiDg6555HJKC3f8f2Z4cCWvYw092NE5OAxpLEny0E9JuPiykfQEADUBbQ5rT3C+21PsfnveudBX8m1gDNks+4hqGKeF6nhLunjI87zlwMTl5l5loc7UQIS+LPPgS0HcYS/ZaZOyH5zGZ+U+7T58gkXt9V2HF7v87vBvFnDwJajp5MppBMQOMZS9JYw/Vfj/fYWYysmYKAjuYXt4y7cfS+IvhVWS6J77cvN4k/kQjoaC88BFSIsoC+3I8EdHzlT63rgFqyRTz0+PbZLS/9Fn1+6ZlJ0gSQmAETpK8jWQ/MXQyubJMMX8c99h56E72A2r1CtG6cuxWnyiC1jxQwSbh5Sr46M25/SxB/4hfQsUa4w6GiOLpjSbd/s/Vxx7lvtuIi8XQWI2t2s4CWE0NnuoAbx98d+X08t82hrsjNSbpNT3ASfyLYBe8AARWiLKDPd/Ztjsb3PlK7E5K1TiyJ7u4joOfOHLtaTIgrSbpnQwl2IJIN0peYi8AF4dY+5czXUjeJPzsTUHsNycztK/eCt77zTN65lmT0RUO4hmaSEJ2r/a4hSjIKIomxv74SfnvFfrXgfmJ1Ae2+StpfllnIJO0DqejM7loRfJ5L4k/sAtrvzpjKp/X+9TjUfLFnuSSJtRtOLH50Ena95PPFtn2Q6ooFAqqMsoCe7D3s47u/690Lfqp9s2+3GOeVSbOyGwzl3eRakqFSawj+AmpHoGpzQa5tXmRJ/NmPgNZPptOVmMqUgBKuNxllFiQhOtwIt8ZVFbZGuclfwSQhpsno7xEF8WcnAspvyD2korRGmfty3KDzzKhW96xbpfjMomlHn3Y4UZLJt6b+g7voLEbWLFRA58Teq6+M50rZD2WErFecuey5ESonXY3V4avb5cAk/kBAd4yygB6HO8FXNtrve387feYSKqAOYQI6vFxy76okkQfx2U5AQGu855D7/nUBdd/SmEUBvbZ0Ht30tWnubTeIP/sQ0Jn55LU4T5ZeWy/ESVi8BVRYRPhl3/67JEkC2IWAzrDeHFpiIzSYdckuE94DQ3H3FQjoNigL6OG9z6wn3c72Y+We42cukQjozLvrCujM2xBQpsn6Asq9n3yv9WcvAsqy3uIcj96oJAkAAkq/v9QciqbXBgAB3TG6Avpy/+bL++5M99eHbqjzVLz32fgZ8dmVBTSgCARUkiQAI2oFAY2p1/qzewGl3nfjRLMpj0hv/IGA0u9DQCVJQjCiVhBQZXQF9PmuGM50vyjnh93LtYBaz7rfbgEBFReBgDJNIKALJXGCBAABZd5OX2/82buAivpKPHMoniQBbCagX3fu8kMIaCi6Anpqr79U727vzjpqlHP8rPvttoAaKeWN70saiWqkViRubAEVf8i7rxQaRQIaoa+oYkmF/EMa83mNvrK3IpET0leu/t3oK2FFIscS0C9se5neDB4CKkRXQLvDO18fincjAS3ejZ8Rn41r94fKWNJ6QyY6SfzBCCjzfmIjFU6QAKIfAcWoVmKjWkbWLNq+QjRAX5EkCcGIWg0C2t598/PqDkjVUOgvIKAhLHQrzupMd8EIqE1cArripty/CASUaQIBXSiJEyQACCjzfmJ9JZ7OYmTNou0rKgK6s14bwCYC+nW337020O9+9ePxGCgEVMhCAnos3v9ecAyoDQRUXAQCyjSBgC6UxAkSAASUeT+xvhJPZzGyZtH2FQioiE0E9PNOOL/5uL4H59fjA0EhoEKWFdD+vPc3X42fER+BgIqLQECZJhDQhZI4QQKAgDLvJ9ZX4uksRtYs2r4CARWxhYB+8/Fv/mXz6NtP6r3vwwsQUB8WFFD7yp/OMxdlqZg0MkFFVJJcCQIBhYBy70eTxAkSQAIC6t4VwomDvhJPZzGyZhBQ9JWbBfTbT+qBUAioJ6oCOuxmP1QPNroTUv3+9KbqJqSISpIJThAI6JYC6jSAgKbQV5aRinN3+++ZOJn1lXg6S3iQhb6sXI8DAd3diqUT0ME3v/m4HQGFgIagfRZ8M7j5cl8d5rnOveAJ+vsVDy8Z3yIQUAn7F9Dz5PaIIQJ6du+YGjy+FsHXJqKBEySAFAS0Wan0d+zebg4pjMUq9Vr3JSdJAN6dpST+HGGQpb6sTF9w4mQmoCIpD2CTY0C/qM89qg/+rM3zCxwDGoT6heir0c3ueM9jUTnn5cVaS8fPHKQLP3VzdI56lVT/b/qh61XcW7G7SVQ25dIkfBBhkUkzN4k/sQuoqLOMRrUIAZVtbMbzKExvyrLfjtbNp0lW2lC4Pc4JEkDsAuqzYmn2sFz+N40jnrazi7NoLHZSxkzfv17jPJXQgDWc21eW6ix0lHI0IYKCLNVX+mBtaydOQGcJHI65Moe8t4YlNU2u1ejLWB+YJgkhYLQ8+GtTL6DffNwY5xdFbaJfTK7DBAEVonwM6Km9Lmu7k/0w3BfJeTZlbuEf+otklTiiLO39Zt0W3ktiu0+MO7qoSL/c9kWM20IapP9BrA999KYdwJkmCSFqAfWczc38mQqoX4frG9/ytWmQ2WkSDb0R/0H20LCZaScloK80Jt732OqRMIlAKpzvpN7xLP1px0Q9O1zziaBNeduq+c12X7GVR5jkfMMazmpM9tpAnF47/ZPG4km94X47YPAWUN+F+UxPF3mZ4W+94WsTP4fkf07XVcJ77XySs+/ErQg5XMPqJS1uEorhOqC/+nHrOh/UNtoNiEJA/dA+Cen1oZon/T72k2Wj02cT+A3FiMBcpl9w3NHQa5T9qr48j5YejxLt5mLaz0McqbSXuKAsza81c236rao77cshyHSLZb1ztbT3hkIioLf2lbIsnHRen6f+vICvTU2WG5IMn7lFKvoyhvwF7i88D1/YnOw+24ly9Pub5ad55CYhkUjFLTO6o4/jHB0qgVqI/LfA5biv+FcYvp3fNEXK4f9Wx++OWeh/1xX4Rme7hiSPkeWWfFm5uacMH7YkLqCII+beNS7/GWsYxi9JOeor59umCjObqYp9byLKjJafpo3VV6y3mMrNK0YU2b4VZ30nznr/++QMJAionIXOgg/g08clMRpFympFdFuFCTfXqFOFFHkkfrkbrCTfH0pM/prSqeNChJHNHFtAhX9lAIVSXxkInc+PGkk0OhxRpq5EFG5eF31+vpPc2FeszhL7ekWygKyTRAXrjxj9EP91fCPvSRRlX7lhFj+qLM/dEtauwMOz1Et62f4MxJpFkyLlZHs09Kb5NcdsG1mSGUb3gp8BAioEAroykQQpXX28cWV0A2kL6A1EkySaIHFKRQwgiQP6CgOSuEBANyEiAWVeX/XchVnWvDbdLIlNkiXPgveGOgs+gMRmkVGoEftJSEEYhRpI4hL7dUBDMAo1kMRlk7PgIaA6QEDl5LkpnwUCypDYLDIKNSCgDEjiAgGlQRIXCOiOgYDKyXNTPgsElCGxWWQUakBAGZDEBQJKgyQuENAdoy6gR+tM9+aU+AvtlT/DzoJPq6MbhRqJTRIIKIdRqJFnr4VUhJBYEiNrhr4SQp5JIKDKKAvoy31jnNWNkIZnrYCGXwf0doxCjTw35bNAQBkSm0VGoQYElAFJXCCgNEjiAgHdMboC+vpQq2d3t6PnO/umR0p3QgrDKNTIc1M+CwSUIbFZZBRqQEAZkMQFAkqDJC4Q0B2jK6Cnduizvd/7yd7frncv+BCMQo08N+WzQEAZEptFRqEGBJQBSVwgoDRI4gIB3TG6AnpoRzfbm8EfG+VsOA135CQPA81k4TcKNRKbJBBQDqNQI89eC6kIIbEkRtYMfSWEPJNAQJXRFtC39oNDMx7avdTuej/SR4FmsvAbhRqJTRIIKIdRqJFnr4VUhJBYEiNrhr4SQp5JIKDKLHMZpmZ3+8v9my/vu/Pe20HR87CffkImC79RqJHYJIGAchiFGnn2WkhFCIklMbJm6Csh5JkEAqrMMgJ66s5FGs57vwhouz/++a4X0MIik4XfKNRIbJJAQDmMQo08ey2kIoTEkhhZM/SVEPJMAgFVZhEBfbmvd7ef2usv1Tvfu3OQeAE1AMxgC+hyv6VYrjRYD0sqto4CIgd9BUiBgCqzhIBeXLM+yrM72PP1oXg3ElDyNPhMvn0ahRqJTRKMgHIYhRp59lqMaoWQWBIja4a+EkKeSSCgyiwgoBfVnBzkWZ2SRI6A2mSy8BuFGolNEggoh1GokWevhVSEkFgSI2uGvhJCnkkgoMroC2h1+6PJCOexeP978hhQm0wWfqNQI7FJAgHlMAo18uy1kIoQEktiZM3QV0LIMwkEVBl1AX2+c09ybwW0Pwsel2G6jcQmCQSUwyjUyLPXQipCSCyJkTVDXwkhzyQQUGW0BZTyz1pA7euAkvfizGThNwo1EpskEFAOo1Ajz14LqQghsSRG1gx9JYQ8k0BAlVEW0It/9sObw073Q/UAd0KqMQo1EpskEFAOo1Ajz14LqQghsSRG1gx9JYQ8k0BAldEV0O7894ZuqPPlvhoUxb3ga4xCjcQmCQSUwyjUyLPXQipCSCyJkTVDXwkhzyQQUGV0BfQ42v9+Uc1qrLM7+vNYVAZ6eZHcA5/Lwm8UaiQ2SSCgHEahRp69FlIRQmJJjKwZ+koIeSaBgCqjKqDVCfAdlXOerMfnat97f18kgkwWfqNQI7FJAgHlMAo18uy1kIoQEktiZM3QV0LIMwkEVBlVAe3vvWndAL6wLsp0smzUIZOF3yjUSGySQEA5jEKNPHstpCKExJIYWTP0lRDyTAIBVWaZe8GH8OnjkphFq3sQTZDdJbEFdLksxf4mzApEE0SaxJKKGOKsAJI4oK8wIImLdCMEAVUFAroy0QTZXRII6HZEEwRSwYEkDugrDEjiAgHdhIgElHk9saF+o1AjsUmCXfAcRqFGnr0Wu1VDSCyJkTVDXwkhzyQQUGUgoHLy3JTPAgFlSGwWGYUaEFAGJHGBgNIgiQsEdMdAQOXkuSmfBQLKkNgsMgo1IKAMSOICAaVBEhcI6I5ZVUBxFnxEQXaXBAIaRJ69FlIRQmJJjKwZ+koIeSaBgCqzpoDiOqDniILsLgkENIg8ey2kIoTEkhhZM/SVEPJMAgFVZkUBxZ2QKoxCjcQmCQSUwyjUyLPXQipCSCyJkTVDXwkhzyQQUGXWE1DcC77GKNRIbJJAQDmMQo08ey2kIoTEkhhZM/SVEPJMAgFVZj0BPXX73g/0YaCZLPxGoUZikwQCymEUauTZayEVISSWxMiaoa+EkGcSCKgy6wnoodv1fqSPAs1k4TcKNRKbJBBQDqNQI89eC6kIIbEkRtYMfSWEPJNAQJVZTUBfH7qBz1Px3mdEg0wWfqNQI7FJAgHlMAo18uy1kIoQEktiZM3QV0LIMwkEVJk1BfTD5tHzXS+ghUUmC79RqJHYJIGAchiFGnn2WkhFCIklMbJm6Csh5JkEAqrMagLanYPEC6gBYAZbQJf7LcVypcF6WFKxdRQQOegrQAoEVJlNBJQ8DT6Tb59GoUZikwQjoBxGoUaevRajWiEklsTImqGvhJBnEgioMtuOgNpksvAbhRqJTRIIKIdRqJFnr4VUhJBYEiNrhr4SQp5JIKDKbHsMqE0mC79RqJHYJIGAchiFGnn2WkhFCIklMbJm6Csh5JkEAqrMJmfB05dhAmAe9BUgBn0FSEFfAUK8r1wAACAASURBVFIgoKpsch1Q8l6cW3csED3oK0AM+gqQgr4ClFnQpJIinjshAQAAAACALIjnXvAAAAAAACAL1hPQ87GoDPTin+QeeAAAAAAAkAcrCuj50FxxnjwFCQAAAAAAZMKaAno+Vf6JA0ABAAAAALJmVQEFAAAAAAAAAgoAAAAAAFYFAgoAAAAAAFYFAgoAAAAAAFYlHgHd+tYFIHrQV4AY9BUgBX0FKLOyPe0WHQE9NdeYbx7aZ7rPPZvAzbLHR42ERqGGShKjUCOxSSJMYgso0ySpCVNEkySiINIkllQwLZLqK2ckITCyZugrIeSZBPeCV0ZFQLubHJ2n1/qcezYlk4XfKNRIbJJAQEkgoBRG1gxSEUJiSYysGfpKCHkmgYAqoyGgF//sBHR8t6O5Zw6ZLPxGoUZikwQCSgIBpTCyZpCKEBJLYmTN0FdCyDMJBFQZBQG9KGUnoOP7vc89c8lk4TcKNRKbJBBQEggohZE1g1SEkFgSI2uGvhJCnkkgoMrcLqCHovjtP20F9DTsbX87/8wlk4XfKNRIbJJAQEkgoBRG1gxSEUJiSYysGfpKCHkmgYAqc7OAPt8VH74+tAJ66HavHyvbnHvmksnCbxRqJDZJIKAkEFAKI2sGqQghsSRG1gx9JYQ8k0BAlbldQP/w+3MnoJef7eDmqXjvs7lnRKFMFn6jUCOxSQIBJYGAUhhZM0hFCIklMbJm6Csh5JkEAqqMylnwloC2JyM939XKyT7rfrtFJgu/UaiR2CSBgJJAQCmMrBmkIoTEkhhZM/SVEPJMAgFVRlVAh8sxVZI596z77baAGgBmsAV06yxrUGwdYM9YUrF1FBA56CtACgRUmcUEtHg394woksm3T6NQI7FJghFQEoyAUhhZM4xqhZBYEiNrhr4SQp5JIKDKbDsCapPJwm8UaiQ2SSCgJLWAvvxJu6w8/6RbaOrLntHX0l0oSTST5AypYDEKNRJLYmTN0FdCyDMJBFSZbY8Btclk4TcKNRKbJBBQklpAD+2y8vrQLzQnuXwqJYlmkpwhFSxGoUZiSYysGfpKCHkmgYAqoy2g/Znub76ae0YUyWThNwo1EpskEFCSy6L5z++7K0Ycf6sfAT2Sl9FdMkk0k+QMqWAxCjUSS2JkzdBXQsgzCQRUGVUBta/1eXkw98wlk4XfKNRIbJJAQEkui+Y/e9vueX/+6V/1Anr4cO0k0UySM6SCxSjUSCyJkTVDXwkhzyQQUGV0BRR3QrqKUaiR2CSBgJLUu+AbAX19eNcfA/py/18V9D6ExZJEM0nOkAoWo1AjsSRG1gx9JYQ8k0BAldEVUNwL/ipGoUZikwQCSmIJ6PHtcBLS892H1Yio2EDz7LWQihASS2JkzdBXQsgzCQRUGV0BPR+L6tHFMeu97HPPHDJZ+I1CjcQmCQSUZBDQSjeHs+ArXu7JL3ELJYlmkpwhFSxGoUZiSYysGfpKCHkmgYAqoyyg50NzVfl+bzv/bEomC79RqJHYJIGAkgwCemwWnHfVz25XAwR0FkhFCIklMbJm6Csh5JkEAqqMtoCeT9Wm8q3k2YRMFn6jUCOxSQIBJbF2wZ+t64Ceqi9w/eVBV0kSzSQ5QypYjEKNxJIYWTP0lRDyTAIBVUZFQFX49HFJzKLVPYgmyO6S2AIaQZzFKaokf/37f9486x/8y3/8x4+P/+Jv/tNVs0QySR7FSSypiCHOCiCJA/oKA5K4SDdCEFBVIKArE02Q3SWBgDb8H/9dUazsn7FMkkdIBQuSOKCvMCCJCwR0EyISUOb1xIb6jUKNxCYJdsGT4F7wFEbWDLtVQ0gsiZE1Q18JIc8kEFBlIKBy8tyUzwIBZYCAOkBAGZDEBQJKgyQuENAdAwGVk+emfBYIKAME1AECyoAkLhBQGiRxgYDuGFUBfX0oeqqLffbP2yt/4iz4iILsLgkENIg8ey2kIoTEkhhZM/SVEPJMAgFVZlEBfbkfCSiuA3qOKMjukkBAg8iz10IqQkgsiZE1Q18JIc8kEFBlltkFfyzeq65T+Hxn3/QId0KqMAo1EpskEFASCCiFkTWDVISQWBIja4a+EkKeSSCgyiwioBfJrC9Mf7L3t+Ne8DVGoUZikwQCSgIBpTCyZpCKEBJLYmTN0FdCyDMJBFSZRQT00A5yHocbJFU22t+RkzwMNJOF3yjUSGySQEBJIKAURtYMUhFCYkmMrBn6ygxPT7EkYYGA7pglBPRUtGOch/esGwZ2VnrRUvIo0EwWfqNQI7FJAgElgYBSGFkzSEUIiSUxsmboKzNAQEdAQJVZQEBfH1rVfLl/8+V9d9775dV24PNUvEfdyDqThd8o1EhskkBASSCgFEbWDFIRQmJJjKwZ+koIeSaBgCqzgID2A6DPd8Vw3vtFQNv98c93vYAWFpks/EahRmKTBAJKAgGlMLJmkIoQEktiZM3QV0LIMwkEVJkFBPRgXfazflS/0J2DxAuoAWAGW0C3zrIGxdYB9owlFVtHAZGTZl95eoqnSjpAQJXRF9DhLPfuYM/Xh8srtoCSp8Fn8u3TKNRIbJJgBJQEI6AURtYMo1ohJJbEyJql2VeentjDNz2S8DX2OE3mMKJWEFBl9AWUOMeoOu+dHAG1SWnhn8Eo1EhskkBASSCgFEbWLE2pmMMo1HCT8AKydpIAjKxZkn3l6am8/MfMPUmSp5pzWd6aZBZJkmtAQHeMuoAOJxsNHIv3vyePAbVJaOGfwyjUSGySQEBJIKAURtYsSamYxSjUgIDSrD+HuOkuS1Kp48U/bxTQ6vPlGQJqAwFVRl1AX+7dHeytgPZnweMyTLeR2CSBgJJAQCmMrFmMUsGBJC55Cyi/+/x6kqfWPquH3PClJMmlwuXzENAxEFBl1AWU0stKQO3rgJL34lx74ecWLJ6YN+XsnpLVkwRgRK0goEHE3GsDMLJmQVIRMNwnjDNLUr32HFESI2sWk4A2O75r8wtJcunB9aef2o+HCWgTofVgCKgNBFQZdQEd9HLY6X6oHsR2JyR/ZYt5U85/U107SQBG1CpMQP3FPJYJAwGlMLJm2wmof5GoVbiMJok/RtYsEgGt53nrn+cnZrpfFdCn0bDnE736u5rkafj9EFAbCKgy6gJq6eWxvyB9ddBnbPeC91c2Nwn7RdUniD8QUKbJ7oaGywbyPaGAlnM15EnmkQS5RvQCqnO8IwR0oST+GFkzDQGthx7bB4Fxmv3u9bL8VAkoWWk2STN0aq8JGI+dT9Kcv9Q9g4DaQECV0RbQYdizVs235+G0pGNRvXV5kdwDv/qoloqARqN98SQJwIhapSeg7caipL/IiAR0+CAnoRBQGkpAY+kr8Zz6wx5GuHqSAIysmYKAVs7WnHR+g4CW7eBnU4E+g+iKgJbTLkzPv/kk4yMAIKA2EFBltAV0dA7Sqb3GfDsmehjui0SwtlToCKh3ETeIPxBQpsmuBHQsjG5MgYBO/zjqb4WA0sTcV1S0L8BiIaA01wW0fGqGLp/4ax/Nx2kGL611QnUkp18S8gsU+aXqWhL7KTcEDgGFgCqwqIBWg59FMbxwsmzUIV8B1TgYFQJasacJc9Udrwuo8xkIaMd2Auo/jLpQEhUBjUfKAzCyZoHHCz9Zj9uJVO+7ZqeYG2eo8dTWsGca1ZNmBZT8xb4COtXYsqR7EgQUAqrAArfiDOTTRzHl5T9PDFHEv4pCDSrIzTmUJslWyJLYAiqvvdSEKW+bb2U5+bBbq7iWxP2IQkei2VtfsTqLT195Uugr/jWoJP5FFppFKtNkI5bsKxdj7B5cZnnZPS6rDnD5Txanq/FYj5w6b8umfFvkiZlR1KszSab9tzmpXhRkmCZyoukr4o2QK5vfflJ8AAENBAJ6CxBQFXYooLV/1hYZMPNKRz/9BZQoAQEdCBRQRh184og317NJmFlZ2Q6zmXeSeP8tdBIIKM0gndMp9MRMM3cOPTXzs5JH6hNCAS3pGDNFKAFtu9Y0CfESn8S/y0XTV24Q0O9+9eNf+yUENIyIBJR5fandqlUJv/1LC+2C9y+ypz3NEoyoVfBlmFRm0eSFcnhAnvwzN2HIXue3C57puNgF3xG2C97/PCQ3Dnno3izkuedUjvYCPcIzmwMO36RXLDM3FSdxkgQQ+y747lLv9DU76V7kxHlqzjt64nqdbL3SFfFYJzhJmmvON6Odzsym85En8XF9n+1CbhJ/tt8F/0Xx638BAQ0ibwH1kxNSQH2jkEEgoAK2FNDR6UKjLQ7TBbgJw8bxEFD+mksQ0I5AAfU+gtOJM3PzQg5aQMcHGTYXiay/7jDnhThJdK50XF+SEgI6faW9UpGPO9JfVsr2ukvCInRfaU+AuiFJc+d4rohQQEuiYWfYTDo3iT/bC+h3nxeTMVAIqJDcBdRnLQ0BlSQJwIhaRSOg1O8QJGmycPYoF9CZv0gooE6G9vxb/nKiZBBPIKA+SYZNdrsJbwO2v0OQhBlGDUhy8yrOn9gFtJlDZ/e6Rw3SOXRuhlGZXysUUPZyn1wReiM0c+94eRL7e9NTe1+m5o6edCdyk/izhYB+83Ex5QMIaADKAtqc9n6hvdbn+Lx3tbPgVXeritevtIB6RiGDaAhoLBeECsCIWoXfCcnzfgFunEEqyFJCAe3Gr8hfKhTQuUvOSwW0nHb+stsbwBxPsL++EiygzOUXPeJMhoEad+Rv7s0leWrHxZ6e+kGyoW6QgM5mmEnC/D4eN4k/OxDQ8xN/BwixgM4iHXf0LcIkmekePircl3lqB1Xbqx0HXBJfRiQCOtoLDwEVoiygL/cjAR1f+VPvOqDkEjFrGYYqMnyy++zswswIqN/oIx3Ebw0PAWWasDct8Dg+au47grwMPUjt5Y60gM7OZrGADvdPcjehsi2WP/sQ0HYc6Optbdg4k33WT0/9TkiuHCOg52Yfb9ncmLG0r+8jlYrRyFg7kDr3N7HThP+IKIk/uxDQGaOPR0CpKk6SAIvll5+hm9qD5yGXxJcRwS54BwioEGUBfb6zb3M0vveR7p2QRjtFh20p95XUkEWGx1NPkW/Ku9/vvEcnoYNoCGjnSNJabhJ/9iKg5+5soXLE/8/e2/TajlxnmhtGOicFTly2VMD1wJMul2QJgl1XAgzkSBAqGziGZ+lEw51C+c5S7XSdgQV9ZdWZZFe0q875AZwdXOBe/s3eZESQQcYKckXsRe5gxPtKec/+4F773cFF8mF80kjo22ls8zn9tfzTc1hsAI2MEs7aiBiny5V0ADUzgJvmw7bbQDbfzlh5acFzVAj/wrdN7to27gWcD6D2WzUCNyMO078mCBXuZzap3HcSrzMA6JqOA9DNa8exANpNo6IWQeOnxGcKAHpiCQPoq9vCPl/9XXAteEtaFHEGqogUGcN9PofYKAAdA0zY2YSw0jNC1K01U8MX08hUJF23gKzgz/GdxCt7AG3mD/3bBJad4J4IBhG4ZAFAKSneZjdBhR2PMeCbWWORPYiisREMfeoLcR9hgNCIXNE27EuuATaA2nHWQz88l4Vpjgw7aSxUdOPPiSiTeAFA6fd3AlBRFG7pqw4AFPIlDKBP00rwPY2Obe9vls98iR38iQC6HWT7Uu7wXyiIZ2RWjbqsn2v2ohvSSbzOBKCkYu4RYoIAQBlGUqR4m6VAxcR6/YHX2vtJTWxNQ4708O2MxOZdgukpe9axj/Yec2Kx9rWD0QZzah0Hyk0lbmtZtAnVpPpO4gUApd8/BYAGxr2XcGIBgApLGEAfP/naeWIb25969pw/8yUGFWkAynh7p0v5Ee0wZRz708PAJrsCaFQQACjDSIoUb7ObAHSqHpwmewxMcujbaUwAqoLw+orEHorP2qWVlm4VWQPQ1kKoXfi8NVWpDCfxOjuAimCfCIBSNxrRTnARMgKACksWQD88fPrrBzvS/eM7W9X5evnk6/kz4rMAUHaQWo/96WFgEwAox0kFuXIrgFpNUyHR799nD/EaMxNSf8OJgWrbL6BtM29WVbzNAKCHZG0RJxYAqLBkAfT928s00v2KnJ/ZlwcAdZ7Zb3cEAGUHAYAGNtnppChyKQeAnhBANzfw7Mhjn697Aaj9+ujeqPHKHUAPyRUWgLKCLGrAo50AQI2CAPpbTMOUJFkAfTXzLw3N7XbUkUbO+TP77S6AKq6am95GkJPKBVD2h7Z+OKtgRIJE76KLRJCUjcpKFrlcYRVMPgmXT5DMtUeutBK5IpJw1w36PiS3BUGuGAFAhSULoLZ758d3ly9mAHr5Yv6M+OwZa7VOUwPKaxGKF2pAA+8LOKFqQO9VU+EZSRBqQAPvF5W1lJMEnb0GlNXwfVQNqDeaLdpJ+bmCGtD7aKelOPuR7owaUFdVQEXeQyHjBQANvA8AZRhJkeJtBgDNyEmCzg6gIrlCUGyKkz5MBgCad3/hSADtV0L6k38BgN6snQD06fK97xh9QF1VARUAUEqKtVXhANotZ7BNAdBhvv35VgBQWgDQw5wkCADakUu8p9TF+pP5LZ1szUNPzKnkO9kOQry4dJKiewFor88BoLdpXwAdx71/+pv5M+IjJUIFAJQlxdoqYwBtvI0SLlndYmGmJAD1ogBAA1ucGUDzcZILVJALPDGNZNsEr+drvdmJnrlgzckmO3KcpKwJemiurPtTrBhuE/zvftwjqKkHBYCmaUcAdWf+9J75yg0qdnLiGQGAnh5Au86bdjwFQBcbJQKotnOLkwJyJQEqyJnZ59oqmP4SfRCA+vNvKm+b9RC8iehzhworCpHuC6D+PP2ene2j2S5BdYMTG8j1Yp3YhQm2U9+s4+UE2QnKE8TJlaGKYHWVap6TZR/QX10R9PsA0HSJAujUzP7YP9hrJSQAKACUVsql3D8teXaY2Odul3qhcNzcAKATgjZdk1S/tigWz0iCqgDQ6MbM69OZk+CMo/MojVfjpxabpLSInhdADWEkGUkA0O1caQ2xObtoaYeDfe1izYCFExY7mi9zvCj74ZbLn3p7k3aUE06RNH49tWJ987pYANr4fZwcXT3xnPiDkPp60M8BoKmSHgWvKzc/PPTdPPdaC54BFd5LarnFeQDU/zkJAEocfb6TeJ0fQIltPDsR2KfXb0wH0CGI3vYmAB0rZZtnL304FbrdPO08IwnKHUA3TwmmMXMGkK6dlnEtb6dl1Ttz/V8CKAMI2g28YQVpbP1XN/6ohIElxHKcitgwVkkAuqwYZhrZBUC7ac3TgB0m9w0MOlZVtotc2b6QTd82AmCrzCv9slYRMdwFWZf7nV2LOl8+S22YNn/IJV+tGLliesY341OztJez0MS6EytqFPwVQf/kXwCgaRKfiL6v3bT9PZ8uPXNeXxywdP7MkyRUeMswewC6GWK8gIed8Ch2EUSRG7G8BI1QxE18zRSjoZ3EK3cA5Z1at6r7IrBPZ0XPff6rMSGuIgA0JojVtUxm6RMRY9p0aSRFabmyZD6mk2ioIFd6X1rpr53tCvbRC1wuw9jLsF0ze+7EP3eFzEwsu+QBFlWY+qzGsPDylxk3DBd3qtWaoGzE7XZWIOvYMmmX/sLWZOPupLl9/pGoYyzhjV/9aazYzGtskekVZiNi6K+d5a/+VXwrph7VHNTKfWP2sF1T5/5dz5V+K31K7sbT8PgDnKNQrQUZRU/D9NvLH/1fANAkCfcBfTWzyptG9sdpXSTv2VLcg599KW8MClC0lVCTtHSyUqG/8DA2APR/lLcF28j4d1Ek8WxDOukiSatXjgCqd4w+0fA9ONf9pZ0E7OvrHU11aEc28zN08T6WEGTaRc6e52s8U3fuFWG5FX19nd6YG9mU/czsWwPjTELahgoPBzjO5uzYmrokW5PSEMu/b8caKxFbRhN+IMgcTbhU4ZCEx5Hm4s5pVzXfPn5YrX9gyRLua+N3P09W5vt8+XFLVbYI3QIRzBWP73mhu7G2epE3USEsx7r150OEpBPClDX+BKHsCNc91DQuicb/mnlp+GrCMvu9nTHkMq/cQM6X23NgO5aADqlY1gPzgP7hywsANEnSg5A+vusZc2xjf3VodPlsoSBULNMnwk0zYohyI6Qcdk23OAiicGD6iFq+ERvEV4SPWSwXupqRkYNfQH1PQuUNEV6xLHMA1JTy4sexJVe+pmASUmXUUAN6sxGBe4TpOtOMj7xrRRt6w32ZRFWqssNQkfedzXY9pRYDKpyWxJbfla7f0P5e5+MtP8TSxezXJQWxkabii/ugI2/nsSK03SpOdC4OGF5tbC+CRtOvLlLy47bGbBYgeFQMW+jNFK8AOLmyLBn+jYYtoevRPCPRxKO5Df9yvlTX2Q4gkT/EdWIA2KuZ5ahtmuV+9E+7bu8Q+7l2/Eb7xcvPjZQeV0yKtVVwIvpvAKBJ2mkUfIK+eg7KTa/wVrzP953iUmLoT6V9NOQk8ecISTWOJf1geO5tuHGimP8Y1kZLJyy/LoAm/mSeeHZ21yUbJ8/P5nRuHvv7tJ2f8md723l1BAjnWk5TxXRxee7b2GwQdpE4UBH8TY4pOi/XCsQcMRNKRYfwnfS/NzXGs4M3sb+lnR7Nd0I7vbUZZOWQt3Rp9uqw9fBTxzc0kgWCWFKN/nVyubJ0xrZA2xl+cFIMGWVzXpF34iZLVBFzL0IBAF0IAMrUKQBUQNkcctkYOZ0TAOj9dKORK8f0KNO6RNGELunr1CMIFcNXOWSdIo197XMMq4W83PZ5ZUj9dhvpv2WgSL2LxiCmdV/T5Wbg+QYmb8z9TxtFxM+yAKrvgiiT0nYOEJz4AoDeRRkBaOD1QwfPrurI1TlWVViR7DkKPkVKIIaAE2oUfIKyzdq01j+mk5SBJSlSAjHgxFfuKyGlSAnEgBNf91gJCQAqJAAoX9leytOkBGIAQAMCgHrKfBqmNCmBGHDiCwBKC058AUBPLAAoX3VeylcFAA0IAOoJABoQnPgCgNKCE18A0BNLHECfnJHuekj8VWbmz7RR8GUluhKIUViRAEBJAUApKd5mgIoUFeZE8TZDrqSoTicAUGEJA+iHB02c/UJI0zMDoDLzgKZJCcSo81K+KgBoQABQTwDQgODEFwCUFpz4AoCeWLIA+vHdgJ52taP3b91Fj8RWQkqREohR56V8VQDQgACgngCgAcGJLwAoLTjxBQA9sWQB9NVUfZr13l/d9na5teBTpARi1HkpXxUANCAAqCcAaEBw4gsASgtOfAFATyxZAH00tZtmMfgnjZxar9OKnGQ30EoOfiUQo7AiAYCSAoBSUrzNABUpKsyJ4m2GXElRnU4AoMKSBtA37oNHXR9qXzJN7090L9BKDn4lEKOwIgGAkgKAUlK8zQAVKSrMieJthlxJUZ1OAKDC2mcaJt3c/uHh018/2HHvplK0m9rpF6rk4FcCMQorEgAoKQAoJcXbDFCRosKcKN5myJUU1ekEACqsfQD01Y5Fmsa9XwHUtMe/fzsC6MVRJQe/EohRWJEAQEkBQCkp3maAihQV5kTxNkOupKhOJwBQYe0CoB8ehub2VzP/0tD4bscghQFUQdCKXAC9t5cjdLm3gTPLgYp7W4EyF3IF4goAKqw9APTKmkMvT9vZ8+O7yxczACWHwVdy96kEYhRWJKgBJYUaUEqKtxlqtVJUmBPF2wy5kqI6nQBAhbUDgF5Rc9HJsx+SRNaAuqrk4FcCMQorEgAoKQAoJcXbDFCRosKcKN5myJUU1ekEACoseQDtlz9a1HA+Xb73HdkH1FUlB78SiFFYkQBASQFAKSneZoCKFBXmRPE2Q66kqE4nAFBhiQPo+7f+IHcDoOMoeEzDdJsKKxIAKCkAKCXF2wxQkaLCnCjeZsiVFNXpBAAqLGkApfhzAFB3HlByLc5KDn4lEKOwIgGAkgKAUlK8zQAVKSrMieJthlxJUZ1OAKDCEgbQK3+O1ZtTo/tj/wArIQ1SAjEKKxIAKCkAKCXF2wxQkaLCnCjeZsiVFNXpBAAqLFkAtePftWxV54eHvlIUa8EPUgIxCisSACgpACglxdsMUJGiwpwo3mbIlRTV6QQAKixZAH2atb9fUbOv67S9P58uPYFeXyRb4Gs5+JVAjMKKBABKCgBKSfE2A1SkqDAnircZciVFdToBgApLFED7AfBWPXO+Oo+7vu19XBeJUCUHvxKIUViRAEBJAUApKd5mgIoUFeZE8TZDrqSoTicAUGGJAui49qazAPzFmZTp1aFRT5Uc/EogRmFFAgAlBQClpHibASpSVJgTxdsMuZKiOp0AQIW1z1rwKfrqeU+pXaNHKBsjp3PiAmgGdnbXJRsnGRnhOnGgIgc7BwhOPCFXAoITX9yLEABUVADQg5WNkdM5AYDeT9kYAVSEBCeekCsBwYkvAOhdlBGABl4vrKpfCcQorEjQBE8KTfCUFG8zNKumqDAnircZciVFdToBgAoLAMpXnZfyVQFAAwKAegKABgQnvgCgtODEFwD0xAKA8lXnpXxVANCAAKCeAKABwYkvACgtOPEFAD2xDgVQjILPyMjpnABAk1Rn1gIqUlSYE8XbDLmSojqdAECFdSSAYh7QLiMjp3MCAE1SnVkLqEhRYU4UbzPkSorqdAIAFdaBAIqVkHopgRiFFQkAlBQAlJLibQaoSFFhThRvM+RKiup0AgAV1nEAirXgBymBGIUVCQCUFACUkuJtBqhIUWFOFG8z5EqK6nQCABXWcQD6atveH+luoJUc/EogRmFFAgAlBQClpHibASpSVJgTxdsMuZKiOp0AQIV1HIA+2qb3J7oXaCUHvxKIUViRAEBJAUApKd5mgIoUFeZE8TZDrqSoTicAUGEdBqAf39mKz9fLJ18TG1Ry8CuBGIUVCQCUFACUkuJtBqhIUWFOFG8z5EqK6nQCABXWkQD6mX70/u0IoBdHlRz8SiBGYUUCACUFAKWkeJsBKlJUmBPF2wy5kqI6nQBAhXUYgNoxSGEAVRC0IhdA7+3lCF3ubeDMcqDi3lagzIVcgbgCmPKHZgAAIABJREFUgArrLgBKDoOv5O5TCcQorEhQA0oKNaCUFG8z1GqlqDAnircZciVFdToBgArrvjWgrio5+JVAjMKKBABKCgBKSfE2A1SkqDAnircZciVFdToBgArrvn1AXVVy8CuBGIUVCQCUFACUkuJtBqhIUWFOFG8z5EqK6nQCABXWXUbB09MwQdC6kCsQW8gViCvkCsQVAFRUd5kHlFyL896JBWUv5ArEFnIF4gq5AglrR5IqSvmshARBEARBEARVoXzWgocgCIIgCIKq0HEA2j1degK98ifZAg9BEARBEATVoQMBtHvUM86TQ5AgCIIgCIKgSnQkgHavPX+iAygEQRAEQVDVOhRAIQiCIAiCIAgACkEQBEEQBB0qACgEQRAEQRB0qACgEARBEARB0KHKB0DvvXQBlL2QKxBbyBWIK+QKJKyD6em0kgHQVz3HvH7ojnRfe7ZQaJc9P0s4VAIxRJwogRiFFQnTiQuggU3qLJh15ZK1l0OLxIGKwBaF7SE48aV4myFXUlSnE6wFLywRALWLHHXLuT7Xni1VycGvBGIUViQA0JCUQIxcshYAGhKc+AKA0oITXwDQE0sCQK/8aQF0vtrR2jNPlRz8SiBGYUUCAA1JCcTIJWsBoCHBiS8AKC048QUAPbEEAPSKlBZA5+u9rz3zVcnBrwRiFFYkANCQlECMXLIWABoSnPgCgNKCE18A0BPrdgB9vFz+7O8NgL5Ore1v1p/5quTgVwIxCisSAGhISiBGLlkLAA0JTnwBQGnBiS8A6Il1M4C+f3v57OM7A6CPtnn9qafNtWe+Kjn4lUCMwooEABqSEoiRS9YCQEOCE18AUFpw4gsAemLdDqB/+11nAfT611Ruvl4++XrtGRGokoNfCcQorEgAoCEpgRi5ZC0ANCQ48QUApQUnvgCgJ5bIKHgHQM1gpPdvB+QMPrPf7qiSg18JxCisSACgISmBGLlkLQA0JDjxBQClBSe+AKAnliiATtMx9ZC59sx+uwugCoJW5ALovb1A0boc+m0OVBz6vdD5hFyBuAKACms3AL18sfaMCFLJ3acSiFFYkaAGNCQlECOXrEUNaEhw4gs1oLTgxBdqQE+s+9aAuqrk4FcCMQorEgBoSEogRi5ZOwDoh78zh/77n47ngMdLYGbgW5wAKlJUmBPF2wy5kqI6nQBAhXXfPqCuKjn4lUCMwooEABqSEoiRS9YOAPpoDv2P78ZzwOP1tPDIJ1CmE0BFigpzonibIVdSVKcTAKiwpAF0HOn+6W/WnhFBKjn4lUCMwooEABqSEoiRS9ZeAfTDg50A4+lPf+pWhTr1oUJOABUpKsyJ4m2GXElRnU4AoMISBVB3rs/rg7Vnvio5+JVAjMKKBAAakhKIkUvWXgH09Y0hzfc/+1eLnK8Rze8RTgAVKSrMieJthlxJUZ1OAKDCkgVQrIS0KSUQo7AiAYCGpARi5JK1QxO8BtCP774Y6zyf3rxe6CaRm5wAKlJUmBPF2wy5kqI6nQBAhSULoFgLflNKIEZhRQIADUkJxMglax0AfXozNbrrm1P0Ab1ZSiBGYU4UbzPkSorqdAIAFZYsgHZPl/7RlTGHK8raM0+VHPxKIEZhRQIADUkJxMglaycAff+z3zgA2p8NPjyQ96Q3OAFUpKgwJ4q3GXIlRXU6AYAKSxhA+zlVeo2t7eFnS1Vy8CuBGIUVCQA0JCUQI5esnQD0SZ8Hvuj/fvbU98cBgN4uJRCjMCeKtxlyJUV1OgGACksaQLvX/tryhvNsoUoOfiUQo7AiAYCGpARi5JK1ThN85zx47e9Hx+lBxZwAKlJUmBPF2wy5kqI6nQBAhSUCoCL66nlPqV2jRygbI6dz4gJoBnaOUDZOBIxc+n/+7a//ST8bH/zv//qfn5//+7//H8JOHKiIsxmpbPYQnPhCrgQEJ764FyEAqKgAoAcrGyOncwIAvZ/2A9ArgV4ufP4EVIQEJ56QKwHBiS8A6F2UEYAGXi+sql8JxCisSNAEH5ISiJFL1mIt+JDgxBea4GnBiS80wZ9YAFC+crmUl1YkANCQlECMXLIWABoSnPgCgNKCE18A0BMLAMpXLpfy0ooEABqSEoiRS9YCQEOCE18AUFpw4gsAemKJAujHd5dR/fR+43Mz8ydGwWdk5HROAKBJyiVrAaAhwYkvACgtOPEFAD2xdgXQDw8zAMU8oF1GRk7nBACapFyyFgAaEpz4AoDSghNfANATa58m+KfLJ/3Efu/fuoseYSWkXkogRmFFAgANSQnEyCVrAaAhwYkvACgtOPEFAD2xdgHQK2QOE9O/uu3tWAt+kBKIUViRAEBDUgIxcslaAGhIcOILAEoLTnwBQE+sXQD00VRyPk0LJPU0Oq7ISXYDreTgVwIxCisSAGhISiBGLlkLAA0JTnwBQGnBiS8A6Im1B4C+Xkwd5+Mnzgp7lkqvWEr2Aq3k4FcCMQorEgBoSEogRi5ZCwANCU58AUBpwYkvAOiJtQOAfnxnUPPDw6e/frDj3q+vmorP18sn1MrPlRz8SiBGYUUCAA1JCcTIJWsBoCHBiS8AKC048QUAPbF2ANCxAvT928s07v0KoKY9/v3bEUAvjio5+JVAjMKKBAAakhKIkUvWAkBDghNfAFBacOILAHpi7QCgj860n8Oj4QU7BikMoAqCVuQC6L29QNG6HPptDlQc+r3Q+YRcgbgCgApLHkCnUe62s+fHd9dXXAAlh8FXcvepBGIUViSoAQ1JCcTIJWtRAxoSnPhCDSgtOPGFGtATSx5AiTFG/bh3sgbUVSUHvxKIUViRAEBDUgIxcslaAGhIcOILAEoLTnwBQE8scQCdBhtNerp87zuyD6irSg5+JRCjsCIBgIakBGLkkrUA0JDgxBcAlBac+AKAnljiAPrhwW9gNwA6joLHNEy3qbAiAYCGpARi5JK1pwXQ9qpb7ayqsFzJx4nibVYmgK4kbT576HROAKDCEgdQCi97AHXnASXX4izp4F+R2nh/7bwhaiSfIgGAhqQEYgBAafHs9PTZNE3woGTaWVVhuZKPE8XbrGAADVxNjnWyJiUQAwB6YokD6ISXU6P7Y/8AKyENUhvvj6eMlYqXwooEABqSEogBAKW1bed6/A34eX0UJFCmnVUVliv5OFG8zYQAdLWmPMLOqpjlYr0AQNlSrK0AoMISB1AHL5/GCen7Tp9YC36QWn97OmMAQBcCgPLqx/dw4hmJ19kAdDj++trPbgDQUi7lqxlU2PGjeJuJAGjb5gOg/W3T9f/hnX2Yk00pgRgA0BNLGkCnas8BNd9007Ckp0v/1vVFsgU+4uDfPNIJqdgPsJwkSK2/PZw3xpa/PY3kUyQA0JDU8gUJAE04euoC0NaoP/7sIRg6GJl2VnVYwegq3ZW9X9jxo3ibSQHoWleNCDurYjvpzbTmanIvJwwpgRgA0BNLGkBnY5BezRzzpk70cVoXidDNALp6XVUr73EVkehhL1tGrhe64TrhXv1uMLKiLSccAUAD2stJPDwCQGmF7LS6/qi/djfthJ39ayw7AnsoSb6ThXSVbrgy9zgnDJ0EQJ0OU6arxv0GrPXf3Dp9ltsmWIexs5MIKYEYANATa1cA7Ss/L5fphVeHRj1FHPz0Qb56YVW8GKvaCUDdbfur3vBDmqH973YjK/KdxCt7AE3YzVkXDI1BuzvxjUQrfwBtzbgNXX/ULKCzJS/mvp1sAHRhxIB1oyGJvokv7MSieJslAajtY2k7W+rsGODvTv2FDXy2zj1Tf7440Ml97mwBoGfWDktxJuqrZ7b6o3x61rb63/7MGvyIWr4Q2La/8vCNBDR44RrpnYxmhrvW1ngIB6G+MtYk4eRe4jlxAZQdOqFc2LkSJxEnz01ETgQVn+ECuXK5PUQvphMHKtih234XXQ9d54XZ+1SxEYczvYdEcmgtDJG1s5OkAeve4NA6e3MiBa1kc2LZMVeGAn1uTVk6SbNyFdqpXOz3DVeO53aWpS19OdvHyVAQkZ/JJlfYFyEfNv/w5eUnANBEnRNA2zmAtpr59MmAm17UCVgfrbciqLHCNXK9sA2u+38aA9L6wy3fSPyhf8JjPyVXJOxE7IewEvYQlbUJ9OjFoEKsXz2qANBn020u+DbLzpJA7LEctfupjdtJ1EeomxX3w/r0aCz2XBKbSAuWiXFyJ+2ZK89jrvTF6hRNG3Hql7uz1fXb3i4NpDN/D8U4dGtSuMomV24A0G9/9+M/+kcAaJoyAtDA60QF+6xv1tDsYAbvNMF+4MoPYkPYhoNm6jFD952hnDREu0NrBs4yjZhm1ZboMx5ohKfaHIYyILcOiXASreyb4IP9aKPsrA8u4DpZWtnujOk5aZtgvwy+k0WMKfvSey4zlH8TfGeb3gPiNcE38x09zocTHqFCNWYuGnJt3z4zuISKQjhp3A4E8/gt+XPCu0gXTON8KJwwvpN4Zd8E3025suxqGeguTHXX8A/Ebv28QHUcacx8YfQnWFnrfOWsR9hKl2H6DBd7dvKcJOj+TfDfXP74nwGgSTongE5IYLq92MNvOGKoKMoPYrYcelx6Vx4egOoem4sX7UB25qgF3Vfc6Tw+f4/bVatZbKpPSrcMh+LoBAAq0S9pZXgr+/TsE0hrWYLfa0x34dv89nUnMwCdhnyH2aYaAO1PBeGYXACdnYKGE5IZ0hTjZEGxzvkpgLKeE3uzos8LvnkmgOobe/N45qoJ3A15ThKUPYDqSgZ6c/Y1aHZ+nyq4V/qR0ueV1oPgudFNJ23r1seMHVtNfzAy8nbWcuQ5SdD9AfTbX10WdaAAUKbOCqDDMT5WGrrnZO5JsRnvHKkjjAug83OyJr7GGmFeJzrN0NTpnD6vBI79WY1HO1YNEyZoJwnKHkDjT4mBXHFj2sofM+6U68QL0ui8Ddd4EE7mud7a+4wwi9K3Tc4vsfVqjbmY8QZ7R+sMALoekwug3Qwr9O3x2mz2VK4M/9fbL1tGApVdnpMhiMEJ6ihgnli6+fnRedIs69JDThJ0CgANijtgrZlfuMYq7iZY8Rg69YcbRvhZOz60p5WxhpftJPp06zuJ1z0A9Pe/uCz1EwBogoQBVA97v8rM9Tkf9y41Ct4wpxmws3gzAkB17x3ySGcD6Kymc9aMzrxO2CDBu2mOEXOlaaZr1nDZ0MNeC5mNOBFAw6vY8O00zuhz29vY5E6g6oG+UEwhOvPB1uQg34mpN2mtE2MjSLFU1rZur49ZPXng5/hGolUJgOquQE5rajPOZh86FEkAtRRLZlhEXaxJkhsA1HvF3MAE6wB9J/E6N4Ayy6Wd3ZaYHNEcFxpOH6qOub3jyFDNbZpB7D/WJpW2wYqh7Z5Fq07ilQmAzlrhAaBMCQPoh4cZgM5n/hSbB9QiW0Me6GwAbVcO3BgAdbHPpc4YAA038TIBVIea2k7s602wQcd3Eq/sAVSfzW+00zZOjXtruVHfATX0+XkNQE2lo40dSGPSyXTvZasozH9mBB4RIwCgTUuzDfe2KVo1Aai5J+gWNUKBO40gVATvb9gnFjfTGEF4ZWIiNoG38zmxKN5mSVN2CeaKvntc9IsJTOIZqo4Jn+L4F6HO3ic183YW+jIZrBiaLj6M867vJF4ZNMF7AoAyJQyg79+6yxzN1z6SWwnJtAwE8psHoPrgDx4jfADtzFAk0xu18d9eN5Jw2QteJ0yt2py5Qt2DfCfxOgGAbl8sNu2YXhK2vdp5Q1dScXfRNFxg2kHm4sMeOmcMNTbXxqrM0H4mAXRsGCYOAABoQDH3k2bQ+eIjdBNlIGv1HiUTI6ppJeIUxywTPc4KALqiiFN/a5vdOUH2zFojc+vkvss+wxl+XcyRujIUwXcSLwDoiSUMoK9uC/t89XfBteDXD7kIAI0LEgRQ3fnFv7YcDqDaineV261W6xwAGjs007fTWKRg8wANoO2saWuQPjMHAlNO7Oe8fAt04yCzdq32HwAaEvG+b8dtAfE/EHEpjzOy+4ll/mrtACq4h8xNLK+ie/+s5cZYcdJON+vTyCqaQX0n8QKAnljCAPo0rQTf0+jY9v5m+czXwQCaECQMoC3dAHqP6wTZ6FY5gI6jgZ2OnPO/G3bEdlGwzzG753KskTCAxlT++0aiVSOA+kVcCICOY5GyPrEo3mZ3BtCoIKcA0M62Bc7GVQFAIV/CAPr4ydfOE9vY/tSz5/yZr7wAlHfIZXgWou81s75OHACg7diD0wzwHP+y7Ox/oTgYQGOD+EailT+AblaU3+FSzg5ytJP8ANQ/lplGAKDiTmwnMDsmN7guve8kXgDQE0sWQD88fPrrBzvS/eM7W9X5evnk6/kz4rNnPPizMXInqDgJgNo+k+NgHecvy84Bu4gHoAm7OR60WFesaAFAQ2/vNMa6IgAdby2TjABAD7nFLqQZDgAqKlkAff/2Mo10vyLnZ/blAUCdZ/bbHZ3x4D/i2CfeB4AGNgkCqJ11cxzaYcfsZJMrAFCeFG+zuwFoQuFGO+FdyhOCRJxY7LwbHCcJikiWsWXD6/HANJJDdw1ukBNnbQ65siLF2soF0F9dqcVbgxMAGidZAH018y8Nze121JFGzvkz++0ugCqumvW32433WUE23y8xSN5yAZT9odnvblv3b9v/yWYP8XbQEUF2ypXLLlFDcqCC/ZnN380pmHyO5u3TZNvaIyI+ijnLZnBemToaJprJNldEgrAuh/lkbeaaAPR3P7bzzw9zgv4EAJokWQC13Ts/vrt8MQPQyxfzZ8RnxWoqROoHCqsB3alWK/8aUJG78iNyRaQG9MCsjVZ0DSg9uT7TyR41oNSJxbOTT13SZhC/gGNOLLnUgDpNu0szTCPZ1paL1ICeLGsTdJca0N//Yqj8/N2P//j/0XPS/8m/AEATtNNSnP1Id0YNqKsCoSIfAGWdhRIEAO24jZmnydqdciUSQM1CpR4jMZ0AQBkA2iyX2zlj356VlT+YRrIFUCLh0ATPcZIixdpqBNBvTJ1nXxH6+bff/uFLLMWZpJ0A9Onyve8YfUBd5QUVB17KAaCKtRUANKesjVYMgJouu+P0/w4lMZ0kQMX2egXEvP2enXwu5QwA7RYT0J4SKigA1fuJaSTbmxVhAJ0OpGgnAFAjC6B/+NL2/vyVJs/f/XhWBQoAZWpfAB3HvX/6m/kz4iN5QcVxl/Kt6x7rLIQm+EEnzpWjULilR6NufIlnJF4RAOou69AsVpdmOtkDQIfFo7YqZA+5WTEzfc+sxDqxc5+7m+3U3SlB/GRpqMe6eJhGygbQKWWnOYhjnRx4i52gewDo739hefObvgK0J1KsBZ+iHQHUnfnTe+ZL8uBndB1LaLlIOOQYc9NtA6jXEJkCoMmTlKwKANqLSLhovPHf96+gm+xITfc8d9IyAJT4OYrYLPhxeob7OACdnjTzRcaYTnaBCj2/9uz3Le2w9tBGz0vOHmq8pS+WTrbPcGYRLidIAoA23s859MQyL6sJQJu7AyjjhMu7z7jVydSM0NgK76UTTtYuXwOAAkAFJAqgUzP7Y/9gn5WQWKfnjfoBxlW467w5IlNOQ7aqYrSjFlswfo693ISMMKFiWSYqtG2Ebjj2HT88J/cBUF7hbt8jsMnErp/spXBLryQ+07j6XchJ/1bCz1EbH9Gh7TLS47Q4boyYJnjHoaUkG4njpEuACtYpoRsXPbPLPSzs8NjR+bzvhJNwWvOTQrST0dD0OL5MqBVqVWBb6tNdYFUuXrIsDonxzslO9MtzEQ+gEbcIjgcVG6RrvSAJHUdGM824ebQTYgG38wLodHKLb1qZmuAtb6IJ/iZJj4LXlZsfHvpunvusBc89bvVkj629nnsbbAXp9OV8xYmPqIEYw0lkXI1nZmSbKTpzTXLX1XWDmDe3QjRjmVip7S82XzBeKDylAOj0I+wlgudkDwAlV4hz7bQc7HOvNy3lhMMUziXLFM5ir0YQ0hjHc9JxMt+/fqvVzSfgbEwztZn53ymS9tI+2zwKgcEYaPbaYKgds3/T/aBtqFieErjANtvZcz88dJyWQRhvOeKDmEjWg1cwvBPLICdtiTue8L5abMc5sbRLNcsX7JbrJ5bxNmeepW5dn/drwuLkymIXsQrXWQ198KKWMRlHYjtCqH4h8bZpym+/IoKdtfMPpp1rl1+utr95U/GLFuiT4NwNz4kzCOlzDEISkPhE9H3tpu3v+XTpmfP64oCl82ee1g5+92THPbG27iVw0apINSkENM5W3nTNItHZV6zpmjMuGm/P+OzLxMSQzey0zYXpzh56vCPOu1QsTh7mQfjYt6zhfb5txx9iqyxWnYzaBUDtrPSOu1nCLa9xa7HGnUwF4cQYl2gy7DlL0whCslUnoxvnnSYab/rHKui4nfZna1abcm6WnCK5LGBjGcSN5H+NTRm5Wq15+2ZU6eqPN86PM5CddDS7B6Uug+gg1oJzePKjtMufMVppiFFX09vzGAuWpPBP/zhn2k5C9vPPi7RdxiFu0KbfYl9XrN/PyhX3RjUmV+wabN5xyKk1mIK0znklMYhryCac3k/MEPP7rjahjcc7htm9JFa1BaDLVG3G2mA3h3hOnGmYBuKcpmH6/rcA0AQJ9wF9NbPKm0b2x2ldJO/ZUisHv3tVjznghpG0s1PbeMxF/CZ7TmueZ98df+gPZws1q8uMDqFPhrPzdVSMRWnOrhmzPxZgQlcI91ozuiPkf1qXm10juH9NsawzAJT4+s0CmTucX9LbmLuMbqqwcIJ00XDjpLjNlfj93BnCmhnZvkgsjXh73H173L2r5qyHC5EKXo6sV1v136J43hnNqvNDIbZ0jdTsshwfZDrQxqKIN0HsqJizpMnaeX1d5K9ZnidC54INSHewPHieCrAnIcXzzmmCb1OvQe4Nt3NHF7mHGovurb1fHl+PsGLtTBehJvrXjOdJf6+wrAzJRu3U6f1upf6D+uAYwAnT2Su9/ZWOz87efU6PWv5FyCKmnYj+cz0R/effAkBTJD0I6eO7fqeMbeyvDo0uny20Uqvlnt0SfU0XivXL5ZquTgSMdLOzdaqRsSkhHoOXUDidHt0/plZjeYZbr79wosx+4FjBM/kdG/2un1As5xwA9d1wimSs3mgNArnXQZY3T2PWjue8FKmuvTVX9MXTGklBpNmunZ3JozzN+4DO9lSMHcXbjNev7+bC7fdQM4VJizFzkuhjPMMl3JRq9UfBs4Oy6VZU6DTBhaW2tZXpAfGNcMTKldsORN1f2K0OjQ7SmquXexzecBFq7RGd9mtu2Cvz7Bgrxcezynh2WcuAWVo5OTu7r7VnKeKS1M4eNBEXoQky+6U4ZyOPAKDx2mkUfIK+et5TavjXZtuuX8UxkoMWTq6Hav9Pe0vpDJew/qi/yUlALoAmeEux096cK+1NCSeWLOO5/AYjXvNpXIhL4lcTThhyoELme2+zc4Csk/a2M5yFnBvyfiyT2PMAaUd7SoqUY67YIzH601MRTGB2kxMBtcNFwzyM+tz4qLE8TXClcy2ahddPbGr05TDmLBGmdT/XNs9kSP5FiAZOAGii6gLQQYlnMyHld8W6v7IF0HtL1knqdZwwkhAIALqv4MQTciWgTJ2Ys4rE9TkUIxwbAHoXZQSggdePnOVrXSJOlECMwopkz0FIKVICMQpzom4PEb0WPC3F2yxlbscUKYEYcOLryKxFrqSoTicAUGEBQPnK5VJeWpEAQENSAjFyyVoAaEhw4gsASgtOfAFATywAKF+5XMpLKxIAaEhKIEYuWQsADQlOfAFAacGJLwDoiSUOoE/OSHc9JP4qM/Nn6ih4ASmBGLlcyksrEgBoSEogRi5ZCwANCU58AUBpwYkvAOiJJQygHx40cfYLIU3PDICmzQNaWKIrgRiFFQkANCQlECOXrAWAhgQnvgCgtODEFwD0xJIF0I/vBvS0qx29f+suepS4ElJhia4EYhRWJADQkJRAjFyyFgAaEpz4AoDSghNfANATSxZAX03Vp1nv/dVtb5daCz5NSiBGLpfy0ooEABqSEoiRS9YCQEOCE18AUFpw4gsAemLJAuijqd00i8E/aeTUep1W5CS7gVZy8CuBGIUVCQA0JCUQI5esBYCGBCe+AKC04MQXAPTEkgbQN+6DR10fal8yTe9PdC/QSg5+JRCjsCIBgIakBGLkkrUA0JDgxBcAlBac+AKAnlj7TMOkm9s/PHz66wc77t1UinZTO/1ClRz8SiBGYUUCAA1JCcTIJWsBoCHBiS8AKC048QUAPbH2AdBXOxZpGvd+BVDTHv/+7QigF0eVHPxKIEZhRQIADUkJxMglawGgIcGJLwAoLTjxBQA9sXYB0A8PQ3P7q5l/aWh8t2OQwgCqIGhFLoDe2wsUrcuh3+ZAxaHfC51PyBWIKwCosPYA0CtrDr08bWfPj+8uX8wAlBwGX8ndpxKIUViRoAY0JCUQI5esRQ1oSHDiCzWgtODEF2pAT6wdAPSKmotOnv2QJLIG1FUlB78SiFFYkQBAQ1ICMXLJWgBoSHDiCwBKC058AUBPLHkA7Zc/WtRwPl2+9x3ZB9RVJQe/EohRWJEAQENSAjFyyVoAaEhw4gsASgtOfAFATyxxAH3/1h/kbgB0HAWPaZhuU2FFAgANSQnEyCVrAaAhwYkvACgtOPEFAD2xpAGU4s8BQN15QMm1OCs5+JVAjMKKBAAakhKIkUvWAkBDghNfAFBacOILAHpiCQPolT/H6s2p0f2xf4CVkAYpgRiFFQkANCQlECOXrAWAhgQnvgCgtODEFwD0xJIFUDv+XctWdX546CtFsRb8ICUQo7AiAYCGpARi5JK1ANCQ4MQXAJQWnPgCgJ5YsgD6NGt/v6JmX9dpe38+XXoCvb5ItsDXcvArgRiFFQkANCQlECOXrAWAhgQnvgCgtODEFwD0xBIF0H4AvFXPnK/O465vex/XRSJUycGvBGIUViQA0JCUQIxcshYAGhKc+AIYmEzcAAAgAElEQVSA0oITXwDQE0sUQMe1N50F4C/OpEyvDo16quTgVwIxCisSAGhISiBGLlkLAA0JTnwBQGnBiS8A6Im1z1rwKfrqeU+pXaNHKBsjp3PiAmgGdo5QNk4EjFxuD9GL6cSBCpnvvc3OAYITT8iVgODEF/ciBAAVFQD0YGVj5HROAKD3EwD0NjsHCE48IVcCghNfANC7KCMADbxeWFW/EohRWJGgCT4kJRAjl6xFE3xIcOILTfC04MQXmuBPLAAoX7lcyksrEgBoSEogRi5ZCwANCU58AUBpwYkvAOiJBQDlK5dLeWlFAgANSQnEyCVrAaAhwYkvACgtOPEFAD2xDgVQjILPyMjpnABAk5RL1gJAQ4ITXwBQWnDiCwB6Yh0JoJgHtMvIyOmcAECTlEvWAkBDghNfAFBacOILAHpiHQigWAmplxKIUViRAEBDUgIxcslaAGhIcOILAEoLTnwBQE+s4wAUa8EPUgIxCisSAGhISiBGLlkLAA0JTnwBQGnBiS8A6Il1HIC+2rb3R7obaCUHvxKIUViRAEBDUgIxcslaAGhIcOILAEoLTnwBQE+s4wD00Ta9P9G9QCs5+JVAjJKK5Jc//9HPeU4YAPp//9WPfvSjn/9o+Y//SvC9X3a5FEwvJRAjl6wFgIYEJ74AoLTgxBcA9MQ6DEA/vrMVn6+XT74mNqjk4FcCMQoqkl/+/Ac/+NHfsDbdBtBf/tV/+ou/+I/X/83/8V8JvveDnkDVjb+pV0G7qJe6PQQANCQ48QUApQUnvgCgJ9aRAPqZfvT+7QigF0eVHPxKIEY5RdLz5w9+8MOfc7bdBNBf/ug//cWf/7tb9OcDgarbftOgcnbRIHV7CABoSHDiCwBKC058AUBPrMMA1I5BCgOogqrTP/zNX171w7/hbOsCKB3sh395M4D+5Q//QfQHQlaXQ7/NgYpDvxc6n5ArEFcAUGHdBUDJYfCV3H0qgRgFFQma4NekBGLkkrWoAQ0JTnyhBpQWnPhCDeiJdd8aUFeVHPxKIEZJRYJBSCtSAjFyyVoAaEhw4gsASgtOfAFAT6z79gF1VcnBrwRiFFYkmIYpJCUQI5esBYCGBCe+AKC04MQXAPTEussoeHoaJghaF3IFYgu5AnGFXIG4AoCK6i7zgJJrcd47saDshVyB2EKuQFwhVyBh7UhSRSmflZAgCIIgCIKgKpTPWvAQBEEQBEFQFToOQLunS0+gV/4kW+AhCIIgCIKgOnQggHaPesZ5cggSBEEQBEEQVImOBNDutedPdACFIAiCIAiqWocCKARBEARBEAQBQCEIgiAIgqBDBQCFIAiCIAiCDhUAFIIgCIIgCDpU+QDovZcugLIXcgViC7kCcYVcgYR1MD2dVjIA+qrnmNcP3ZHua88WCu2y52cJh0oghogTJRCjsCJhOnEBNLBJnQWzrjqz1oGKwBYCdi4nLJhVFeZE8TY7JFe6jMoFTggp1lZYC15YIgBqFznqlnN9rj1bqpKDXwnEKKxIAKAhKYEYdWYtADRFhTlRvM0AoCmq0wkAVFgSAHrlTwug89WO1p55quTgVwIxCisSAGhISiBGnVkLAE1RYU4UbzMAaIrqdAIAFZYAgF6R0gLofL33tWe+Kjn4lUCMwooEABqSEohRZ9YCQFNUmBPF2wwAmqI6nQBAhXU7gD5eLn/29wZAX6fW9jfrz3xVcvArgRiFFQkANCQlEKPOrAWApqgwJ4q3GQA0RXU6AYAK62YAff/28tnHdwZAH23z+lNPm2vPfFVy8CuBGIUVCQA0JCUQo86sBYCmqDAnircZADRFdToBgArrdgD92+86C6DXv6Zy8/Xyyddrz4hAlRz8SiBGYUUCAA1JCcSoM2sBoCkqzInibQYATVGdTgCgwhIZBe8AqBmM9P7tgJzBZ/bbHVVy8CuBGIUVCQA0JCUQo86sBYCmqDAnircZADRFdToBgApLFECn6Zh6yFx7Zr/dBVAFQStyAfTeXqDM5UDFfl9y2S80dJwOyRWoCAFAhbUbgF6+WHtGBKnk7lMJxCisSFADGpISiFFn1qIGNEWFOVG8zVADmqI6nQBAhXXfGlBXlRz8SiBGYUUCAA1JCcSoM2uPA9APf2fOZu9/ah686iYdcrK5nZx0J9xFqwKA0oITXwDQE+u+fUBdVXLwK4EYhRUJADQkJRCjzqw9DkAfzdns47vZae2RXm5jJyfdCXfRqgCgtODEFwD0xJIG0HGk+6e/WXtGBKnk4FcCMQorEgBoSEogRp1ZexSA/s8HO6fH05/+1AHQV/Imezcn3Ql30aoAoLTgxBcA9MQSBVB3rs/rg7Vnvio5+JVAjMKKBAAakhKIUWfWHgWg/+8b0/L+/mf/6gDox3fkYhu7OelOuItWBQClBSe+AKAnliyAYiWkTSmBGIUVCQA0JCUQo86sPa4JXgPox3dfvHcANKYCtLRcyceJ4m0GAE1RnU4AoMKSBVCsBb8pJRCjsCIBgIakBGLUmbVHA+jTm84F0MeICtDSciUfJ4q3GQA0RXU6AYAKSxZAu6dL/+jKmEMr+9ozT5Uc/EogRmFFAgANSQnEqDNrDwbQ9z/7jQugHx7YQ+BlnHQn3EWrAoDSqtlJ297fCQBUWMIA2j3qKUjG1vbws6UqOfiVQIzCigQAGpISiFFn1h4MoE9m5qX+7/VU+Bo4x+3mpDvhLloVAJRWzU7aAIECQE8saQDVk+C94TxbqJKDXwnEKKxIAKAhKYEYdWbt0U3wXefWgD7x52CScdKdcBetCgBKq2onANDyJAKgIvrqeU+pXaNHKBsjp3PiAmgGdo5QNk6yMcJ14kDFfl4uvZ1/++t/0s/GB8/P/+0/7PelIZ1uF+2vnHKFb+cAndRJ2+5l45l/EQKAigoAerCyMXI6JwDQ+ykbI1lBRQhA//d//c/7fWlIp9tF+yunXOHbOUBnddLs5KIXAPQuyghAA68X1uigBGIUViRogg9JCcSoM2uxFnyKCnOieJuhCT5F93DSkG3waII/sQCgfNV5KV8VADSgwpwogRgA0IAKy5V8nCjeZgDQFN0FQJt7OwGACgsAyledl/JVAUADKsyJEogBAA2osFzJx4nibQYATdEdnDQdALQ0iQLox3eXUf040PG5GRSKUfAZGTmdEwBokurMWgBoigpzonibAUBTdBcAJQkUAHpi7QqgHx5mAIp5QLuMjJzOCQA0SXVmLQA0RYU5UbzNAKApAoACQAW0TxP802VYC/n9W3c+PKyE1EsJxCisSACgISmBGHVmLQA0RYU5UbzNAKApuguAtgDQwrQLgF4hc5iY/tVtb8da8IOUQIzCigQAGpISiFFn1mYHoKF1BGWcdCfcRasCgNKq2kkPoMRhBAA9sXYB0EdTyfk0LZDU0+i4IifZDbSSg18JxCisSACgISmBGHVmLQA0RYU5UbzNAKApuk8TPFUFCgA9sfYA0NeLqeN8/OTr6VVLpVcsJXuBVnLwK4EYhRUJADQkJRCjzqzNDkBXVFiu5ONE8TYDgKYIAAoAFdAOAPrxnUHNDw+f/vrBjnu/vmoqPl8vLpeOquTgVwIxCisSAGhISiBGnVkLAE1RYU4UbzMAaIruA6DUKCQA6Im1A4COFaDv316mce9XADXt8e/fjgB6cVTJwa8EYhRWJADQkJRAjDqzNj8ADbfBE05WGuxD4jsJq86sFcyV1f3GtLMqppON/DnQSbduJsrJAKB+MADoibUDgD46034Oj4YX7BikMIAqCFqRC6D39gJlLgcq9vuSS8S2bdPGbN3GbA3dpLRcoXZRK7DfRHa9RBCpFJTL5ab/rxUzliIAqLDkAXQa5W47e358d33FBVByGHwltVpKIEZhRYIa0JCUQIw6sza7GtB2WEaQrAyinMRXgbKdrKjOrE3LlVbvotbZUz1/3lrb17arUbjlsp4/HCejj0Aodl1sSw5dj3Ayamh+b7ziQQ3oiSUPoMQYo37cO1kD6qoSqFACMQorEgBoSEogRp1Zmx2ADutY02RBOWmiCZTvJKw6szYZQNvO4bThcdNEwdaSpa7P+hgrCMotF3rV9LATX61F4ZsBtGnD2cxxMmr4TX4ZA0BPLHEAnQYbTXq6fO87sg+oq0qgQgnEKKxIAKAhKYEYdWZtXgDaX3+boe6G62QNZGjxnKyrzqxNypUBFPsHjbNb22b2dNPOCJojyw550oSDbPUXNoECM2aGnRC6utBpyM9awttQ8x82w3JiDY1R5+EAoCeWOIB+ePAb2A2AjqPgMQ3TbSqsSACgISmBGHVmbU4AOoBFM9RqklxJAii56OCaOE62VGfWpgJoj3nDLm3Gl7qB2wK7zrcz1Hbqj+qmar3bB46lGZQDoO0AoNodTY+Ek3bxUEPsMOiHpkfOHtL42a1UyPpOwppizGtUAaAnljiAUnjZA6g7Dyi5FmclUKEEYhRWJADQkJRAjDqzNjMAbfQyghOsbDkhN1wVx8mW6szatFxphlrGHhQtcbb2T6DFmbDTWLprdJLo3d5zY9Nyc2X6MtN0r0G4bcLdSX0nTi3uFGT423vidhyZxRs+bH9DqBHedxKWC6Bu0QBATyxxAJ3wcmp0f+wfYCWkQUogRmFFAgANSQnEqDNrMwLQoWdgYwCUO4+hU63GNMNwsqk6szYRQE13xKaz1Xzjvg20OBN2TD7oFOm6KdRQtRoJoG1raxybbko7npN2RDrdkbW1lZZT0G0nk5ehOrcPMr4QoHLfSViOiwYAWojEAdTBy6dxQvq+0yfWgh+kBGIUViQ7AyiGc9wuJRCjHgBdNIo2ZuBuw59Iuxk39LNXoC4ppDqzNhlAO11L2Fp6czopUshG2GlsnFlnUBOEverPOCBf18o67BjoykE5aUZUHG5/Zh9jAmg7GjH06/wCmqdTAXTWLQAAemJJA+hU7Tmg5ptuGpb0dOnfur5ItsADQAkFWlAKK5I9AVRfH+IQlGdnXaSTaO3jJEFKIEYtALpo99RDgPX45i4GQD0imeJTZggn0SrsxKJ4m90AoCO0tbNVIkl2pAF0SI9Afwt+bbkdemTvd5w3uU5GD7pqd55jzLpYE8T8nUVp2WUSlPt5NxgA9MSSBtDZGKRXM8e8qRN9nNZFIhQFFdFS8R/Zx0mEkWAXnsKuE/sCaNuuTWuSbmddzFxxZnA5zkmClECMEwNoIHtIANUJ1401Wo3zRhcBoLYPn63NmsLQ7aq+k3gVdmJRvM3SAXRU2ywAKwJAGz1EjRAXQC3vaSszH3wUHnuw6o/N3mT3XNaj5kciXrzLcxLUHECn4ADQE2tXAO0rPy+X6YVXh0Y9HQygCUE8J7FVa6SRUMi2DfUDKu06sWsTvGkNimFQnp110TMH+q+MnAIA5UnxNpMGUHL3BAHUDGEeqz3tO10EgOrrOAGggY59vpN4FXZiUbzNknJlsQ/aRX9LHmyNE1vSX8vFPjOGieq0EQOgbbC/JxtA9SxU/J+TDKBdAoCuXwF4TgCgwtphKc5EffXMVduwNx2lvCBtfBCJGJ6RZUgbdDgZPD83Aj6TnBwonhMXQPmxmz5bDIM+z8uXbUciV3onXpjrK3asKpnT++yidioErs6WK06yROTKTKaI7AQ5VIFdaDtDwl3/HUq5abw3GRq2sv3o2iFPrKsmcAI83S7aX3vmynIXLA5h3h4adyrvO8JWhnsefhCiYBqTbvR3HukkpEXWR14Y262zHvci5MPmH768/AQAmqgzAmgKlPlQkUCxvhH6wuRyzraRdvZkIqXGXIVudhlQNteJfQG0cR/ZESGrEEbsopWEY8MclSsDX+jZXFhORDRUrcV95Gy5IgWgrW2HIK+qawDamCs68Sbju/Whb2iz0R5a/U4LAOXqSABlvB0E0MTv4G12MAqv3K3fF0CH+bJWNkgH0G9/9+M/+kcAaJoyAtDA61TzR+wceVQTfHwM3wk9RVprxTPiDjZoTQ/wqR2DPRQyWp6TBOXfBO+Ow9R1WXpOnDa8Ppxnp6VnhdY9/djddJvZ6AD9UI84bRu6fWqfDsOmT4L/8ZXoEUaCOkMT/Gz4hpmOUe826kinByGNE+uQnY9Zh/P8oNez/Zh+deM0O0t5TiQ6GSXJc5KgszXBc9727cQHKd8J9/PTMcKcEl/P8s+/MJOim+C/ufzxPwNAk3RaAL15ZHNDrRKxGpUAUIoPbZUJt6tW09oe262dQtghBC6Axl9ufCfxOhOAWtQzE4M39LI0lJ2W2nY4kQX76ZJO3NlWhprPxg42CdwPeU6CCt/y+ADqjFhYfD4Ynm8krPwBdF4GzbxLHNE7bgVAzbGcCKBED0N7GxQDoNHnBAAorfKxLx8n3M9HAqjpbquvzukzkgb6gP7qsqgDBYAydU4A7Zr56dV9wr2/MQNT5j22p3nMWE48AJ0BCTPPdYWc24985os5A0Zo1bWwfCfxOhWATntmnLGEaafxJybRdVydmWGc68TeWJhbFDNSpQtVyBNOfNzVuz54y0Nlbecmp1n3JLyEIGkkXicAULdm2O4i593l9msAGlIagNplZezKhkRg38nqHiUFAKW1E2xttcIdh335OOF/fjw0IwBUN3+R7Vk8JxZAf/+Ly1I/AYAmSBhA9bD3q8xcn/Nx70Kj4Id5cp2Vyhzoi6hgb1qLAFat7SHIHnzezCmzHVe00E+5N5+6hi1wuWACqKbYGPlO4nUqAHVkKyK59wjLbXWdpd1lMadnPbJZL3vSeu8ynHhTSzu5EwGgZq4gcxOmb338W7KwkXhlD6D9Hm7H6Tdbr4nkfgBqLK2+7TtpQkvyBAUApRUPW9T7np3NbmD++wDQ6Wk8gJqWeD2/RDevaeI5WQHQWSs8AJQpYQD98DAD0PnMn1LzgOq2VDvXib6t6S+eTTcHQFeKCNJ2ZsKUccq+Zqz3YF/KzTnejlaYVajGAGgQnZmdxtrZMn8cFvWdxOusAGrEnaTEdIxwPqjXCmnHnpzbTqZOvWTvUzaAdt2cQXW31qCRFQAdB+BPcwCG6kF9I/E6AYB29nhuqcy4M4BuvO050f3J1wNtO0mQ5yRBVQBoQpCt/sIsIzs1wcs44X/ePmflivth08dtfrvNc4JpmIQlDKDv37rLHM3XPpJbCWl2KW9t947GQEHMpdxUH5kLsQkbmK4vcCm3gwOIazf72F+rqeAe+7P+ak5fght7Xa8rewCVPD3Pl0tulm9zndCWorLW3n0te49GAegoh62HFSNZRuKVPYCOBTPr+7l421X+ADqdWebnAHYnoxR5ThKUO4AmVF7eCUBFnJQFoIOWV2yeEwCosIQB9NVtYZ+v/i64Fvx0KZ8lkTtOdCm1EoSix8jGTJogj7v5HCh2rNKyU2G3pnW2jJmr7w+g4xCmReusBFREZq3uTsqZ/jqQtb1oCqkeQNmdYfIGUFtvPzXRTDekAFBH5wbQQ+piD8xa/udvA1Bz5Y90AgAVljCAPk0rwfc0Ora9v1k+85XS/MGd6GTjkCNGIcdcyoPt/scCqFerpfsS6PELLCfxyh5A5S7lnU43Ck/uAqC6B2q72ZF0BUD5Tnwj8ToJgHZBujgjgE7dTJxJyII3peToxuhJ73wn8codQPNpggeApgLo/HWeEwCosIQB9PGTr50ntrH9qWfP+TNf/IM/Ic/99EoIstOlXPAspAnJDqxeG8BLOolXXQBqOmxwghwAoMwgAFBaArmyG4AmMMX6bZNtCun0Wt26bpTjpGsX/eHNdHFrUzz5TuIFAKXfB4D6zwGgJ5YsgH54+PTXD3ak+8d3tqrz9fLJ1/NnxGcBoOwoxx/7IVUGoIHBXYfXasUEAYDSEriUnwRAW9sSYrOXnAmWdtIHaafpwkw3n2kMB+XOdxKv3AF0s1YYAMp623fC/zwAtADJAuj7t5dppPsVOT+zLw8A6jyz3+4oLwDd7ULhGQGAnghA2UFydiKStfECgAbe3RlA/RFHkXM32E7PUxt+N0Io5c53Eq+zAyiF976djShEkJSs9fdStJMsAdS+cCcA/d2P/+RfvrUTMi0XgweAMiULoK9m/qWhud2OOtLIOX9mv90FUMVVc+P7xwa5nqvv74QVI3O5AMr/lETBiOwhmV2Uz8/JWw5UsD+z+buXG1ziw7QnS7jWnMLMgLdm8WaDXKE11BTfHkTCSrNtZCsIz4hMkIjwEQHDm8a5mgD0Gz3z568MvmAlpDTJAqjt3vnx3eWLGYBevpg/Iz4rd/fJutM6rAZ00VLlGcmoHSZe2deA5pMrIvUD+dTbxyv7GtDoZtWEGtCWaLqOdhIxe+2KorI2MBQp787lirfZPjWgfv2wZyehHT8la525rhOd8LpryGRtWLfUgIa92Xd4TkYA/a2u9fxG//nDl4vV4AGgTO20FGc/0p1RA+rqjFDBCzI7FXlGtib0EGqH8V/ynCQIABp4/z5OqCnuRS4UnpEEAUB7OYuwJjvhXcrzuW1K0OkBdFpUK2wnoR0/qTPAMGH2TU6IxSv36jgS8fF1AJ2tzCINoFfi/Fy3v3+uX/gVluJM0k4A+nT53neMPqCujoWKlHncPCc8dmw6d4GkpZF8AZSzmhIANPB+gpPWX0g21km7XN4jxQlFsZ6RBJ0eQD2iIAF0E2OnpU9vceIRgecEAKp4m+1ys6KnzFi3w9rNtzoZrh+LqQwSnHjVqGm1wst6Yc+J96FxFltvqm37m+hcafSVV8/9IA6gv//FUOP527Hi0/QIBYBGal8AHce9f/qb+TPiI3kBKKvRgQug7qVraeSYJvj4Wq2NqVbCThK07sQqYwAVwT4iSrSTcXzyDU7Gn7PacSReBQDoov08DUBNrJucOCsRW3lO8qm3T1ABAOrdynl2tu9VvBVSkupih81uc2Lp8TYnegzbqpPlJ8xBR414WwHQWe3n4hkdJBpAB9787cVi5x++xFrwKdoRQN2ZP71nvtgH/zb2EeCkli9sB9l2wrqUNzacduUZYd0HbxnZBUC9a5yvswMouYKVZ2ebHZvlCu/xTlq7jIBT5rFOdCB9zbJRUmsqZhcKz0iCknLFyz+mk32gYgEENwBoZ+ZF6nd2Gt60W7tI4hY7ZwB113Sar+9kk4ZpZDcAXVSCenYYCWegLexksylv3M4Wz/WfBCcGH6efk1om8+uZ52TxjXbZBHqLJuBkWeW5CqCmXNacTJqa4E0NKAD0NokC6NTM/tg/2GUlJIt0YdmbppWq/u0gnOaP7WN/mP95Hi7ayNj8sXLsb0chQEv5W80/sui9SokLFfMrRawTrV0A1KvVouxw2HG4TrQ3YN8YzUHQWCfTdsNPGsIkO1ntOJKgGACdGt42eyXQSoAK7qW8EwLQEfPTc+U2APWL9yAAHXMzrM1kaad1hpvx3m2cnlT/qk0jWnvmiktbnh1uqrQCAKqXmJ2DerQTdwzdjWc481iFttHzLozPQm468gZuaWVlMS+bO23IyVzjIKRfmT6gFjt//4vvow9ogqRHwevKzQ8PfTfPXdaCZywNN+aU85qKjOFw33i8+k42g0ydvWzbw8IIb6G71jm3Xj9EMDmv19iMJ1Vw4278ca0/gnKmbagYrxO6jnBqPByJVBJAPbOMHnleM5dnJ/b0fNM53iberU6G6zJ1euaDFgtA3R8a/PG94gC0tbmyaHxbceJqbwAdLFEAyt7NdnX2Znk4xwRZ20Xciu6bOgNEA6g+8pt5gwFn6JwbwuSGHl+jpyk1VOs0I6ydt2bazhUvViz2DTHU8s3I80r/8IZcaWfrM89+EPvndO34+efn9DOcc231y3bai5w442XEDcM/CLvxXKNYG48A+rsfD+j5jR179I0djQQAjZL4RPR97abt7/l06Znz+uKApfNnnngXChb1mQ1nOLB4ixfDtgCQV1X+UTtGaxfn2qiFlp31R2ZW2nZ+iaY/7DfwqvUvm750RlXzLwpeJ8bNG7sKy3S5c+ot9H+rTkaxAHR52uL11Wo7t4HKOyHGnZ5tQTeRKLwIQ15CoyoZAvVrERfP7cbMdn6cjZVSi6RxLjbU7/I31QfeyBTT54JO5uJAxRJ8IrBPeyEBlIs9ow+vqYV9jpvVSPlOmDGmvbz/1DrzLBl3tr//qRPLmECreOJwqByAOo1QJj4vtN5DFtqa1AvIGlZHX4XGGoExUsTPGUMsroltTJl0bgPA8grjVx6Fg4xbm7OEfaPxttuOp1i+p3lAf3u59Mz5q8v3dYXorAIUAMqVcB/QVzMtq2lkf5zWRfKeLbV299l2Notisnw6bBtzljeXwbgjxcGKxUUyIoyJ1To2Yg98/fNHK+alNgpi3eGMKvxFs3OlS1WzYuhCADqdRxbXidnpqml0FwV+68f0MPzrFgQQQWz6hxnwaV2zMbVa5t+p84V5PTJbvELvXwxfdYPy7sIinFBg0C6KxpDi6NJUbPk50zQUnM6IYv5zZ8XnZB7PO69Wy12gMgEHLm7BmqDRAErc43HJaaxLonYUO1dmn17efbHa8c2Ngq0MV6RRZ0ePH17kBXGOmaXJdBfN+22UEUKc2vIZMUceh2af2ppHZxfxIyxoa0q6+KtQNxTMrDoj+rziHLLxCedE0S2E8/0/O6BYYcZzj3P6mH/PDgD67e9+7K6js1gKCQDKlPQgpI/v+r0xtrG/OjS6fLbQClTYA7eJvVUzlNe4p7oEcJycLK+SSRGmk1mikyv26aantokNMvL0/FRo3x3P8l4VVedsMj/1WKxvZxHMl7GkWFtxALTtnOHksed4c04eK72b2BiOejJ3Lzgp2TIVzDifSLTcK0UTe50gwWBe4TkGC5/iTWI0z62dacqPSgQgAwrWaj17F1Be5PF61jYX6iocy58OWqSdV1qa4CIA1N29C3Hb8b3GonmUsbfmaijn8ZJJnBxm/qxOuLuG04oTv4u1ndv2s3ayJL/084qTdgkhdN3DrPdtShQ1exZ98zY5uVlqc4tes7Xg/4hKUOAAACAASURBVPBlAD8BoGztNAo+QV8901qcngNbralv0FH9n2a4CibFsFZaJ2aSEzXZuMGJviU3KzMn2Ji3Fbu3wtyALofOrlwJv0uxtnIBdN2a++OijOj9q55t8d62k9yTc1oQXsEw1dyQc6ORKXVvzd/22ZZ3mpN1OVCxYSExVXrpGtDZjo6O4ZtKPLOYz+nOeVE+nM96JLtlxiHM1vTHXASw+Z/2u0ZXKeUimCsSmuy0bZu4nx2lZu3MSfpukZHoGe4mcS9CS9SkBQBlKn8AnSn5cMkm0bMxojmrfW4txw7Xz8jzouaR5+f5jXmKk22xAVQ7a59TT/KSu8hwVtp1Ip9kycbIPlCReFq5GDsTv93xai66izRWJ99lO0+a4UAUshWpbAH03oITXwDQuygjAA28fuj81as6cnLkVe1RJEKtH0lh1OYWvZKmYUqREoixHDqXi5NEKYEY2U9EHy16Kc5o5Zq1qVICMXKfiD5FSiAGnPi6WxM8APR2AUD5qvNSvqrsJ6JPkRKIUZgTJRADABpQYbmSjxPF2wwAmqI6nQBAhQUA5avOS/mqAKABFeZECcQAgAZUWK7k40TxNgOApqhOJwBQYYkD6JMz0l0Pib/KzPyZNAq+sERXAjEKKxIAaEhKIEadWQsATVFhThRvMwBoiup0AgAVljCAfnjQxNkvhDQ9MwCaNg9oYYmuBGIUViQA0JCUQIw6sxYAmqLCnCjeZgDQFNXpBAAqLFkA/fhuQE+72tH7t+6iRyIrIaVKCcSo81K+KgBoQIU5UQIxAKABFZYr+ThRvM0AoCmq0wkAVFiyAPpqqj7Neu+vbnu70FrwiVICMeq8lK8KABpQYU6UQAwAaECF5Uo+ThRvMwBoiup0AgAVliyAPpraTbMY/JNGTq3XaUVOshtoJQe/EohRWJEAQENSAjHqzFoAaIoKc6J4mwFAU1SnEwCosKQB9I374FHXh9qXTNP7E90LtJKDXwnEKKxIAKAhKYEYdWYtADRFhTlRvM0AoCmq0wkAVFj7TMOkm9s/PHz66wc77t1UinZTO/1ClRz8SiBGYUUCAA1JCcSoM2sBoCkqzInibQYATVGdTgCgwtoHQF/tWKRp3PsVQE17/Pu3I4BeHFVy8CuBGIUVCQA0JCUQo86sBYCmqDAnircZADRFdToBgAprFwD98DA0t7+a+ZeGxnc7BikMoAqCVuQC6L29QJnLgYr9vuSyX2joOB2SK1ARAoAKaw8AvbLm0MvTdvb8+O7yxQxAyWHwldx9KoEYhRUJakBDUgIx6sxa1ICmqDAnircZakBTVKcTAKiwdgDQK2ouOnn2Q5LIGlBXlRz8SiBGYUUCAA1JCcSoM2sBoCkqzInibQYATVGdTgCgwpIH0H75o0UN59Ple9+RfUBdVXLwK4EYhRUJADQkJRCjzqwFgKaoMCeKtxkANEV1OgGACkscQN+/9Qe5GwAdR8FjGqbbVFiRAEBDUgIx6sxaAGiKCnOieJsBQFNUpxMAqLCkAZTizwFA3XlAybU4Kzn4lUCMwooEABqSEohRZ9YCQFNUmBPF2wwAmqI6nQBAhSUMoFf+HKs3p0b3x/4BVkIapARiFFYkANCQlECMOrMWAJqiwpwo3mYA0BTV6QQAKixZALXj37VsVeeHh75SFGvBD1ICMQorEgBoSEogRp1ZCwBNUWFOFG8zAGiK6nQCABWWLIA+zdrfr6jZ13Xa3p9Pl55Ary+SLfC1HPxKIEZhRQIADUkJxKgzawGgKSrMieJtBgBNUZ1OAKDCEgXQfgC8Vc+cr87jrm97H9dFIlTJwa8EYhRWJADQkJRAjDqzFgCaosKcKN5mANAU1ekEACosUQAd1950FoC/OJMyvTo06qmSg18JxCisSACgISmBGHVmLQA0RYU5UbzNAKApqtMJAFRY+6wFn6KvnveU2jV6hLIxcjonLoBmYOcIZeMkGyNcJw5U7OflcsKCOUDZOMkpV/h2DhCc+OJehACgogKAHqxsjJzOCQD0fsrGSFZQAQAllY2TnHKFb+cAwYkvAOhdlBGABl4vrKpfCcQorEjQBB+SEohRZ9aiCT5FhTlRvM3QBJ+iOp0AQIUFAOWrzkv5qgCgARXmRAnEAIAGVFiu5ONE8TYDgKaoTicAUGEBQPmq81K+KgBoQIU5UQIxAKABFZYr+ThRvM0AoCmq0wkAVFiHAihGwWdk5HROAKBJqjNrAaApKsyJ4m0GAE1RnU4AoMI6EkAxD2iXkZHTOQGAJqnOrAWApqgwJ4q3GQA0RXU6AYAK60AAxUpIvZRAjMKKBAAakhKIUWfWAkBTVJgTxdsMAJqiOp0AQIV1HIBiLfhBSiBGYUUCAA1JCcSoM2sBoCkqzInibQYATVGdTgCgwjoOQF9t2/sj3Q20koNfCcQorEgAoCEpgRh1Zi0ANEWFOVG8zQCgKarTCQBUWMcB6KNten+ie4FWcvArgRiFFQkANCQlEKPOrAWARuuXP/rRX/3Vz3901ewf/5W1934p4aQDgIYEJ74AoCfWYQD68Z2t+Hy9fPI1sUElB78SiFFYkQBAQ1ICMerMWgBorH75ox/8xV/8x+v/5v/4r6y994OeQG910gsASgtOfAFAT6wjAfQz/ej92xFAL44qOfiVQIzCigQAGpISiFFn1gJAI9Xz55//uxv15wOB3uhkEACUFpz4AoCeWIcBqB2DFAZQBUErcgH03l6gzOVAxX5fctkv9OH6hx/+pQCA/h9/+cN/uPcvidYhuQIVIQCosO4CoOQw+EruPpVAjMKKBDWgISmBGHVmLWpAY4UmeJxXYlSnEwCosO5bA+qqkoNfCcQorEgAoCEpgRh1Zi0ANFoYhITzSoTqdAIAFdZ9+4C6quTgVwIxCisSAGhISiBGnVkLAE1RYU4UbzMAaIrqdAIAFdZdRsHT0zBB0LqQKxBbyBWIK+QKxBUAVFR3mQeUXIvz3okFZS/kCsQWcgXiCrkCCWtHkipK+ayEBEEQBEEQBFWhfNaChyAIgiAIgqrQcQDaPV16Ar3yJ9kCD0EQBEEQBNWhAwG0e9QzzpNDkCAIgiAIgqBKdCSAdq89f6IDKARBEARBUNU6FEAhCIIgCIIgCAAKQRAEQRAEHSoAKARBEARBEHSoAKAQBEEQBEHQocoHQO+9dAGUvZArEFvIFYgr5AokrIPp6bSSAdBXPce8fuiOdF97tlBolz0/SzhUAjFEnCiBGIUVCdOJC6CBTeosmHXVmbUOVAS2KGwPCTi5ZOPk2KxFrqSoTidYC15YIgBqFznqlnN9rj1bqpKDXwnEKKxIAKAhKYEYdWYtoCJeAFDkCl91OgGACksCQK/8aQF0vtrR2jNPlRz8SiBGYUUCAA1JCcSoM2sBFfECgCJX+KrTCQBUWAIAekVKC6Dz9d7Xnvmq5OBXAjEKKxIAaEhKIEadWQuoiBcAFLnCV51OAKDCuh1AHy+XP/t7A6CvU2v7m/Vnvio5+JVAjMKKBAAakhKIUWfWAiriBQBFrvBVpxMAqLBuBtD3by+ffXxnAPTRNq8/9bS59sxXJQe/EohRWJEAQENSAjHqzFpARbwAoMgVvup0AgAV1u0A+rffdRZAr39N5ebr5ZOv154RgSo5+JVAjMKKBAAakhKIUWfWAiriBQBFrvBVpxMAqLBERsE7AGoGI71/OyBn8Jn9dkeVHPxKIEZhRQIADUkJxKgzawEV8QKAIlf4qtMJAFRYogA6TcfUQ+baM/vtLoAqCFqRC6D39gJlLgcq7m3lNLrc28CdhFyBuAKACms3AL18sfaMCFLJ3acSiFFYkaAGNCQlEKPOrEWtVrxQA4pc4atOJwBQYd23BtRVJQe/EohRWJEAQENSAjHqzFpARbwGAP3wd+bk/P6n9ix9Pb0H5m7eywkANCQ48QUAPbHu2wfUVSUHvxKIUViRAEBDUgIx6sxaQEW8BgB9NCfnj+/sWfrjuyt9PkYQ6O1OAKAhwYkvAOiJJQ2g40j3T3+z9owIUsnBrwRiFFYkANCQlECMOrMWUBGvK4D+rwc7RcnTn/7UrQqd6kOPcAIADQlOfAFATyxRAHXn+uzvmlee+ark4FcCMQorEgBoSEogRp1ZC6iI1xVA/783hjTf/+xfAaCjctlDcEIJAHpiyQIoVkLalBKIUViRAEBDUgIx6sxaQEW8hiZ4TZof330xIiea4LPZQ3BCCQB6YskCKNaC35QSiFFYkQBAQ1ICMerMWkBFvBwAfXrj1nk+YhDS7WYyKhc4IaRYWwFAhSULoN3TpX90ZczhhLX2zFMlB78SiFFYkQBAQ1ICMerMWkBFvCYAff+z30wA+uHhzfUMT/bb38sJADQkOPEFAD2xhAG0v1nuNba2h58tVcnBrwRiFFYkANCQlECMOrMWUBGvCUCf9Jn6i/7vZ6/9CRt9QG+XEogBJ74AoCeWNIB2r/2Z6w3n2UKVHPxKIEZhRQIADUkJxKgzawEV8XKa4DsHOQGg2ewhOKEEAD2xRABURF897ym1a/QIZWPkdE5cAM3AzhHKxkk2RrhOHKjIwc4But3Jpf/n3/76n/Sz8cH/+j//w/Pzf/v3/+NAJ0JCrgQEJ764FyEAqKgAoAcrGyOncwIAvZ+yMQKoCGk3AL0S6OUSwZ/5lAlyJSA48QUAvYsyAtDA64VV9SuBGIUVCZrgQ1ICMerMWjSrxgtrwSNX+KrTCQBUWABQvuq8lK8KABpQYU6UQAwAaEC5OAGAIlf4qtMJAFRYAFC+6ryUrwoAGlBhTpRADABoQLk4AYAiV/iq0wkAVFiiAPrx3WVUP9nn+NzM/IlR8BkZOZ0TAGiS6sxaQEW8AKDIFb7qdAIAFdauAPrhYQagmAe0y8jI6ZwAQJNUZ9YCKuIFABXJlZeX2+ysqrA9dDonAFBh7dME/3T5pJ827v1bd9EjrITUSwnEKKxIAKAhKYEYdWYtADReAFCJXHkBgEZICcQAgJ5YuwDoFTKHielf3fZ2rAU/SAnEKKxIAKAhKYEYdWYtADReAFCBXAnzZz7lAieEFGsrAKiwdgHQR1PJ+TQtkNTT6LgiJ9kNtJILhRKIUViRAEBDUgIx6sxaAGi8AKARuRLizDB/5lMucEJIsbYCgAprDwB9vZg6zsdPnPXbLJVesZTsBVrJhUIJxCisSACgISmBGHVmLQA0XgDQKAClSPNlpQI0n3KBE0KKtRUAVFg7AOjHdwY1Pzx8+usHO+79+qqp+Hy9fEKtK5zDhaJt196t81K+KgBoQIU5UQIxAKAB5eIEABqTKy5p2scDfwYhlGlnVRF1sSvayUmClEAMAOiJtQOAjhWg799epnHvVwA17fHv344AenGUwYWilQDQto8SDsQysqFaj/3pYWCTOgtmXQBQWlw7Ly9r1VpMO6uYkEuuAECjcuXFxc5JXTBfmHZWxQXQdSrdyUmClEAMAOiJtQOAPjrTfg6PhhfsGKQwgKqbdMW+yO2pEM0Qpo0NNovSNH2UW0JAlFwAvbcXKHM5UHFbIIMV17+JHx+D3ObjAF3ubeBOSswVvUvn9GnfuPvevruBQgUAFZY8gE6j3G1nz4/vrq+4AEoOg7+xpkIzX/BtRW3vvdRc6bEl32M70UF6Bm14RhJU683n9DCwSZ0Fsy7UgNJatdNXIOn/dHVWYq2W/dRYNxbvhK11J74nX6waUEaDL9fJmk5QA+rWfOqn7jvpdlZLmFkuq31ROU62d3NhZzjUgN5H8gBKjDHqx72TNaCuboGKgReHisfQFor4TDs90o+vyDgQaE+QKU76KFfutG4ayo1vJF61HvvTw8AmdRbMugCgtFbsTF35ZgQZb0d/aEJYOga7YLShwJvrTixSv6z4YALoOttsO2HpDAC6cV+RaufFZg3Xib/ly2oMPoCu/bLCznAA0PtIHECnwUaTni7f+47sA+oqGSpMl8uh4rENDSRS/ksjZLoA2hNkX3nJBVD324bOn43zlApCGIlWrcf+9DCwSc4FkzBWIJ9dpARi5A+gZhfNevRF2xmDdA7FTq9EOXGeblrynSxCzHspEptwAJRTKhtOWMofQG0l+S12giPp43JluaX9fHBPMZxMKUeHyPpcmyLF2goAKixxAP3w4DewGwAdR8GLTsM0wKOBPd37ktpKea84kHn9dDPyoq7+5AGo/Tb9p13Uet4MoKEK3VqP/elhYJOcCwYAegYAddrcl5d2ZrOq2+g+g73g5XwTQF/mon+P72QZcvz4TQC6NtU6zwlH5wDQW+1QO2J9P9MA+rJ4+jLFYTvxXwCA+gKACkscQCm87AHUnQeUXIszESr0yCHdZj4QINl6TgKoBsR2wM8hhgmo3+U4MQBqqlD7iO7n2ABKgKamagCoI2EAPXzFEkZ92kFO4qUEYpwHQJ3n83c5dibuXNY2RgGo04TqVomlA+jYqXV8vBR3FLxTQXdLX8dV5Q+g8VL+S+7enIFnRK5QUbrZXmI4CVSjrkAoN1fWq4p9J/ECgJ5Y4gA64eXU6P7YPxBcCWkCs3bAx2ZkxzY0+Ed5r/S4qOnRsGszf5flZPjU4KElvpgJoCNoujy7NpcTADSwSYSdFRzk2VkXANRT/gDKamDetDPiIjdSwIn9l2mKcDKLt/68FwmgHoSbOtCVarp1JzxVAqCdva3oOq9EycINDYdyHrr3GGwA9SB2vNW5BUCd27DAFoSTaAFATyxxAHXw8mmckL7v9Cm3Frxp5x4QTTd7b9Y7kgBqBgzZetB28S7DiW7H79GzpcYcsQF05OcJQIdx9OQwJgBoRK6ELt1rF3WenXUVtouUQIxzACi1KXlGWbMTR7FBFKbrnwLBPScLpDCP7I02ESQAoO6WE1mvtM96ThJ0QgAdem7RowdW7Iw3Gn6BJgEoS5STJYB2oadhJ4vtXmbiO4kVAPTEkgbQqdpzQM033TQs6enSv3V9kWyBjwJQ3eBuMM17l4qivFea4b/QbEkxANqfdkhY5AHo+CtaPYVoZ6dxapqAOfZcHKtv+07idQYA9et+pqs710505eVmUxlLhJNoAUBp8ez0B3gT6NazYofY0ToGGypevCS1JiIAdKwLM4+GX6J/TsMEUPfrHDNrVOE5SdAZANRNirFg9R/mNchoLMztqu4wgNIpyr9FmOpN/T3LB1APXDfq8CknsQKAnljSADobg/Rq5pg3daKP07pIhCIO/mZsNaeOuggAHebsJL+VDaBtiBIDQXwj/ed1Z4DG/qixTZ5m0M0jbrqj7sLw5DuJV/YAev35iyx5cQqGeVJcnj4b4urNcNLkD6Cl5IoEgFqU0LeYgZMN085wLuhD8Gu1+sw1bZfmJrcLczDtZFEDNf0CjUvLzQN9QEmKeHkJFkk+yaJ4myXmyliE+kGzeJNpZ1H3Od1u8J00w+5Y5GhjxO0k0bj9jce7ldB43ICTzk2QWbawb5sSdA8A/f0v/ugfJ9z87eVP/gUAmqRdAbSv/LxcphdeHRr1FAOgA7A1gdrOKAANndIjADR8WWCehezgpQFA530BWtIh2S3WHuD6Sjdedkq6+ZweBjYJYN94Nu6fj/flHbt+wC1DfVZvJrGd9CgTSaCekwRt7CL7K/rfEa7WOsAIU4q3WRpUjCXRUfVY3MPZ/dwiTch8CTjpb53M99qPjVTBc+KOa/Hahl9YANofPEMEc0YxDUcvkzeek1jlD6DjDUHjl21MrgyFO2WJPRwDZ5ZArrzYvfligxgX7Fxxzmov84yjk3YdQK/psrjdLg5ALw50fnPlms8BoCnaYSnORH31zFbzPFQNPj+3LfkuIcXbjPmuu1Ub3pR6xzfS/5y2aQPbr4Sfb9Y0z+N5zAWk/tkL9RHCyZ3Ec+ICKD9286wvn0Mx9qXxfH3BlvQLs2D6EDbc/Gkz/J/pRH+/2Sucj1BOWN/FVWN/j5M51DecLVecZInIFbOLQruUfTg/j/vX/TcchPwunSvPVKq8MJ08G/y87lIiivfChYrQmzDp8TL6mqJxndxFe+eK3tfhd7ftmMKdnrt5wztH2ITTh+3LyyJj+FdDzcLPZmd7b7Oc6ByZ5L5JnrqyyRX2RWgCULfa85uLWyMKAGXrpABqkS3wLie9pAA08m36inUzgA5Xhv4I789A46H+MjxsXshT2fmO/cRc0Vdh+7xpzGW0f8Y8KQ51DMPVuLEXdfNhzQhcJxr1xqeNQzrcrJ3BTDMRU4zs5+wVwmmobfh0cx/tCBUvw08P71FewViCoNkx9sRyK97054TA7Q4LQIethho2fbO1vHPLOll2z5VQ0cbkSkMecMEgga2mIzjdCfXpKCcDTz83prbcvKBPdM/lAeh/+fLy/W8dAv0+ADRBGQFo4HWyMTM8SXtUE3xYvEaH9RjMdhj9a4KdbbhtdkOXMbrD94vf3EY6iVf+TfC6aXnZim4a0LgNVP3WQ8WAHRYy6+BAlW7QydT+3+jWzLUGN8KJ/TLzEd3gNrSIBnoD0E4aXd/h9RPsMm9V3bNZlTxKHPEP5+Dm3MNZyIlpz6XD8fqANs6mRJisk0XxNrtvrqx07I3IlfkhnOZkReyL0NDe1k1t8frsFh7H5zuJ152a4D+//veTkTh/9+NZN1AAKFNnBNDwqJ9BIgDKO+QEr1iB5T9jzkKheVsCp0vfSbzOAaC9qGIJXJp9O6ZblXOWn3FbFFTMPjnQaEP2IiOd9JUL43Db8cUX08mP2Ver8X6BCTPzuW4kQdkDqOThHBNkVycReBMG0FudxCt3AM0nV6azD8mfR2dtf4YiP0qfnXwn8boXgF6hc+r5+Ycv//ifAaDxKhBADzzkJAE0Yjz+SvUa3dUbABpSxC5ajJx/sRNyR0LFi6ewT8/JyzD+w7/BWAlCA+ji2wmf60YSVAeAJlSN7V4XywwCAD03gN7bib0I3eYkXncD0G9/O409AoCmSRhA9bD3q8xcn/Nx73Kj4Fd12CG3RcJUkKCR4MKbfpCVdhi+EeYRtzr1S00AGoJ7OsgagHbUHM3sevtFjeVYIRsK4jnRs/uEZ+gq4TqxC1SwDmcA6B2SJdDCyzRybgAtzUm87geg/fD3z+0LaIJPkTCAfniYAeh85k+5eUDXTZwLQG2QYKdWDoDKVArTn1wLDQANBGE4mYMkuwZ0nBVqBrAv44SRm076GCs/pojrxP0ANJ9LeTTFHg+gje2k6ikmWUxn6mQjyJWcnMTrjgDa14H+BIOQbpAwgL5/6y5zNF/7SGwlpHwOOd5ZaIaWnhEOxS7g9FgAXasErQhA44JwnLjr1NC04DmZAHRRgxoOslPHkXjxc2XNoOKFAFRsAShvHtBdk6XR/9wGoI2djTPZCHJFpt7+iBMLdx7d4Geb0HBNnpMlgPYE2ld9YhqmRAkD6Kvbwj5f/V1uLfh8oEICQLeCtBwA3e3YD57cg04SxHJSHoBaRQCoCeL33iwJQJuVmjFARejtWCf3B9DGezBpO1maeZIAQG9xcgIANTPipwPotArtDU48AO1HIg36ybcA0AQJA+jTtBJ8T6Nj2/ub5TNfZ4SKowB008hex36zER0AGng7ykk0gIaiZAGgIXiMANDbnZQNFftk7cEAOn2UWGaUAaDbTphG9skVv4+Lbyc+4eKdUCeFaCesrI2uciedhB2EKkO4AEo+jHTiA6heB2k2AgkAypcwgD5+8rXzxDa2P/XsOX/mK0+ocOExFUD1Su+pRrrGG5+017XT/5T9ARErTiaI4aQ7PYCun565U7WuB6GmNY0HUCKIbyT46Sb0HeyWMuJRtBMAaO4AOjuleHVbZwfQ5UqUtJ14dqwVQJ1F7hlOVgOQMWIBdEsAUKZkAfTDw6e/frAj3T++s1Wdr5dPvp4/Iz7LP/g3rxPEeB7lb7URRP9x2S8RQPtlQ28wMgDoZvXATgDqPLytVmtVDCddIoDmM0nJEU5EAJR3xQoYsJ8VqajIDCoAoKlOqA96n4wDUOLj3kssI3cEUHIZjFkQASesrN2O4f2aO9WWE2F4ALp4kpgsAFBhyQLo+7eXaaT7FTk/sy8PAOo8s9/uSAxA2+b6vyWDKn+rjSD2gQCAutt5RjhBZgi7X4vQRlAAKD9Icm15nk58I9TnXKhIq6hY3OUQNz0sJ3tBhX8X5tlJKNyEPbQLCicAaEKtlh4DQn3OfW0jWai7YX8lhnUjo/a5WWm8svHsbAEo6yDaMiIBoMP0wwuzhwHocpkOb9+zasu980passwA9LcjvHwOAE2ULIC+mvmXhuZ2O+pII+f8mf12F0AVV8362/0y8Vdi2wjSrkcZ326aa8BEJ+b9Zv3LGEG2f85GkP6GfCPCdtAtozvLBVD2h3h7CEGig2x9LCVIQ3yIeo0hByr4X7/x/vUQaja32jwQG8Yv2tyiYZTvdpCFlwu1zfppo18DNm4HNeZ/9HvcIMEtU9Jlj1zpf+PLlhlGEBEnNwd5aYbsv/GL0o7kIV1uOrcs83z2RqSbCUB//wuXXpadQAGgTMkCqO3e+fHd5YsZgF6+mD8jPivXBN8Nzd7zF1RsEFvn2DRjJWhSZ4Ch+bydegV4Rhi3sMsbuMQWocU9rO/E/1r9YfvZxO43m9pyopVUAypS77hVU3FcDegx9WsMI95nvCqp6JayUD/jw2q1tsrFHgXudp6drQPxxS+rlDOcQF2stxFVA7pZSTfzokvIc2K2Wv675mYtWdbXxnDepY142idXjJm1xq+Eysv71IDymuBl2ng4n9o6fuYbr/madtC2k14jgPaD36eB798sCRQAytROS3H2I90ZNaCuRAHU20jFBhka8ofa/75G1ThZNuxvdgYwjXZOnwDPyCEAapdfdF/ynbhf6Ry2IgC6Ml3ffQHUn5Pds3MiAPV7nh0AoGT/YO/F9VwJXyayAtC+fG8BUN2UeSOAkkdjmhO33EkAZQWxm+ny8ZyMbZ7r6Oh+HZUsOkAwhs38bABU7+oVO5tB/MM56WalW655S7WTzwAAIABJREFUFu1E5rxCnEY9J6ygUScW5hdsOhk0AuivLrOVj/7w5XweJgAoUzsB6NPle98x+oC6EgbQRR2oig6iG/J7AG2SAbTfXn9m7MXpGWGg8HKr1J7oTAANXif817e7ak3T9YUndww6mWkPADU1w/PTq2eHFeRGJ3IAuvCyN4CGsqVZ5gudKzYxuH5WnLjaAyo6YspWzw6PYmddslMA1AuS5qTrnN7hiQDqWPGPJV6UaUO7JXmKa4hsc1e2XX6Z4n3pTrnizc3r2WEB6K1Hs947t53hhiRZBEkBUMbN/hQsPBcwG0D9APZ0P9lIA9A/fDmfeP7b3/0YS3GmaF8AHce9f/qb+TPiI+yDf3PpIL3VxuBzNsVO9Y/P7XJ0E/vEOm3rGdkG0LabNeIn9onvlmvF+070huQp3i4YuTgprLeUUaaKBdAbT88LnEhz0kk4oYJ4RpjBNm6bQlNLO+prHJu1aiRaCVCxNV7N2HkZ+j3a0vHsbAfREW7aQ9bGi3NPGe/kxUYxQVIAdCJQ/WR5knGj+G8sXnFqDBmnuBdaTrqoLfNaewHoWMBdwM5mkKZZrjmRdovQLOpSo500Ek4ae2JxXvOcjLFMNHrJ4NmlhcqV2dSygUyZr4EccjLXNA/ojDd7Ip21wQNAmdoRQN2ZP71nvoQBdEDQNtz1ksuOQx/OoS/nFUCX92QRAGoJ0jPCRuG1zqicc9l84ZAm1FK2kD1O3RPBtBF97K/cu8bWrznapwneGn0Zl1dP6yE1ndRMncximy28MZeI+YcTnIxLxY+BvTO4CIBu7GVnK/s4UKnFqu1rRju+E1LxUBFYC4C2ZIrIP4h4QSz3mb39vAQxdhBnJ3n7mRFkQtD+45eXRNDqDGWZDq7N8rZiZInZlZ/igmHrPtbaKY7+nPvU3CEolvndblasV1sYSzucIENhOumf2iGtmUKknOGME/e0kNpzeevE0pkMIHars7/dsqNzZTqvLz+6UF++DTdZAKDCEgXQqZn9sX8gsxJSu5jWczkp5op6amsHdmy9eZn4ANrqqTyHvqBtN5tVPgZA28GLdpTmRE8vZbUIzothb4Zf/GkofCfjwWqeTSeOET3Sp6Xj1a+5YgDo8iLMggqLUuMZaWlnM8i4duTioujSwbYT+3mn0BOcmG976ZxTLbnRmhHP8dJITKuqfZBy2zT+BHMhntUcrmkbKpJyZdq231luBxP7Dp9MzO5uvH3EdzJmnHdhj3Cip5e6fvpC3FTEBbHkMHHoFIQmCVqDn+Vv9YNQO9FNGLlcaeYNFBG5oncxeVcesZuds4v3ZkQQN1dmGccL4pzhGu+uKQ6F7fcragNWrpgceSHvgr1k8Y24oYZJYjju0QQvLelR8Lpy88ND381TZi34idl0j8rNjuwz6UO3Nfhn0a2NoNjBg57aqdF+LP9FBtG/pLG/ZyRjPgo37XTJa9xJ8vlBxrPheJJ2DtCm64g7RKq+wh74z9unIbu9/deeTZsRhtnH/vQw+OsWVUlRPNCM577YII39z9GIFvZ0yTBhC4Y6c+owm0YGBDClS4ThBDEVl83LdKVS5E/myV54EwDUcd505srJ+1IOVMyv6TEAqh1NBezUtkRQrD0QHLp4iQziHE0zwIlzYtL/MuXqy/gyPwJxopiOhXlOe8mtP0d91O5zN50D7bJ+IJ51zs3K8ofEFe7sZy2zhqFm+EnNojjN6TTCh5sraak/WnB9mKrKCBTWp5bmxV4F3Hc79+eRe3GWIy/OdWyKQXT2DEj/giYSQL/9BoOQRCQ+EX1fu2n7ez5deua8vjhg6fyZp5Xmj4G72tbgW7wtTX7NGKW1MBkncwU1daFtLAtrKevH1qrGBRmY8/m5nVWGRpDw4lLgnOeJC8X88PXfpD7RrGyvN9Bo5H6pYlnnNMGPZy5rIXYPkcWQlCsjWui6MubXd934MbK8OQHca0Q33COk/Jzx1O5o/kVkd79gtMabzIEFoMuXFO/7GM2qpkSbqXR5oZcOX9xAqeeV2S6PDKKBS3Uv4w5LczL0AZ1+jrfLuVKBI58fYZn1TuFwAwxGeBtzmuAnL+m5orp52UYUiNb1Vz3PIjRETTHPSTf+lISzZP+B0cd4Z8AvkxcLsNPfsUhidjORJGb3xCZcFz0Kvp8GdELOX2EapkQJ9wF9NdOymkb2x2ldJO/ZUqv9b3QV5jAqPU2qM+RoUDQlxgigN5ycbZ5PTJxoxK0MTXeSdKmgrg7N/FZ0ES4YeviMIIDOCuUlsWCapRJiuNV9LwnXmqndLcnIVHE4Fca4w/gelrttbiXyHD/fOaklq3ibcfv1uSkcb2a0Mx4LKThgc2W0kmLEPZwTg5hBSO7RnYo3Xbes0YyMMasuTwngGNlSXB/Q2/bQ2BKUFGHmJKlcZ05uyvzhZmVeL5voxEm3ZqTiOCeLWtEmoWQUaytMRC8s6UFIH9/1e2NsY391aHT5bCFWB3BilXeelEAMkVnXlfsk0cpkhOzemuIkUW4LvKacGYCKOuEOQnqxLdBpp0RdU3HT+b0TyZVmKBg9+Yx5foOTW641gT2Ucp24WaQTX0nLKyZICcTIxQm5FGeC1PKFhMNI/lwbFnIlRdJOxpqKuztZE70U56I/KACUr51GwSfoq+c9pXaNHqFsjOzr5OUlYmOeExdA00yJ2jlC2TjJxgjXiQMVOdg5QLc7uQi46JVNmSBXAoITX9yL0BI1aQFAmQKAHqxsjJzOCQD0fsrGCKAiJACoJ+RKQHDiCwB6F2UEoIHXC2t0UAIxCiuSPecBTZESiFGYEyUQA03wAeXiZLcm+AShCZ4WnPi6WxM8APR2AUD5qvNSvioAaECFOVECMQCgAeXiBACKXOGrTicAUGEBQPmq81K+KgBoQIU5UQIxAKAB5eIEAIpc4atOJwBQYYkD6JMz0l0Pib/KzPx5+yj4ZCmBGHVeylcFAA2oMCdKIAYANKBcnABAkSt81ekEACosYQD98KCJs18IaXpmAPSGeUBvlhKIUeelfFUA0IAKc6IEYgBAA8rFCQAUucJXnU4AoMKSBdCP7wb0tKsdvX/rLnqUvhKSgJRAjDov5asCgAZUmBMlEAMAGlAuTgCgyBW+6nQCABWWLIC+mqpPs977q9venroWfGGJrgRiFFYkANCQlECMOrMWUBEvAChyha86nQBAhSULoI+mdtMsBv+kkVPrdVqRk+wGWsnBrwRiFFYkANCQlECMOrMWUBEvAChyha86nQBAhSUNoG/cB4+6PtS+ZJren+heoJUc/EogRmFFAgANSQnEqDNrARXxAoAiV/iq0wkAVFj7TMOkm9s/PHz66wc77t1UinZTO/1ClRz8SiBGYUUCAA1JCcSoM2sBFfECgCJX+KrTCQBUWPsA6KsdizSNe78CqGmPf/92BNCLo0oOfiUQo7AiAYCGpARi1Jm1gIp4AUCRK3zV6QQAKqxdAPTDw9Dc/mrmXxoa3+0YpDCAKghakQug9/YCZS4HKu5t5TS63NvAnYRcgbgCgAprDwC9subQy9N29vz47vLFDEDJYfCV3H0qgRiFFQlqQENSAjHqzFrUasULNaDIFb7qdAIAFdYOAHpFzUUnz35IElkD6qqSg18JxCisSACgISmBGHVmLaAiXgBQ5ApfdToBgApLHkD75Y8WNZxPl+99R/YBdVXJwa8EYhRWJADQkJRAjDqzFlARLwAocoWvOp0AQIUlDqDv3/qD3A2AjqPgMQ3TbSqsSACgISmBGHVmLaAiXgBQ5ApfdToBgApLGkAp/hwA1J0HlFyLs5KDXwnEKKxIAKAhKYEYdWYtoCJeAFDkCl91OgGACksYQK/8OVZvTo3uj/0DrIQ0SAnEKKxIAKAhKYEYdWYtoCJeAFDkCl91OgGACksWQO34dy1b1fnhoa8UxVrwg5RAjMKKBAAakhKIUWfWAiriBQBFrvBVpxMAqLBkAfRp1v5+Rc2+rtP2/ny69AR6fZFsga/l4FcCMQorEgBoSEogRp1ZC6iIFwAUucJXnU4AoMISBdB+ALxVz5yvzuOub3sf10UiVMnBrwRiFFYkANCQlECMOrMWUBEvAChyha86nQBAhSUKoOPam84C8BdnUqZXh0Y9VXLwK4EYhRUJADQkJRCjzqwFVMQLAIpc4atOJwBQYe2zFnyKvnreU2rX6BHKxsjpnLgAmoGdI5SNk2yMcJ04UJGDnQN0u5OLgIte2ZQJciUgOPHFvQgBQEUFAD1Y2Rg5nRMA6P2UjRFARUgAUE/IlYDgxBcA9C7KCEADrxdW1a8EYhRWJGiCD0kJxKgza9GsGi80wSNX+KrTCQBUWABQvuq8lK8KABpQYU6UQAwAaEC5OAGAIlf4qtMJAFRYAFC+6ryUrwoAGlBhTpRADABoQLk4AYAiV/iq0wkA9P9n7216JUeyM02HJpXTwIAbjVRqIHqhTUvdjS7kSAgJEFC9KQiqmQlBu1QORpPqViwGSKFLfRcqVJaq0HeTgEHTl//h4gIR/Jvj/LDvY8ZD80N30ux9qjKuO51+/NB4SD40fglzVwHFVfAHSuR0mUBAi2izaiEV24GAolb4tJkJBFSYewoo7gM6HCiR02UCAS2izaqFVGwHAopa4dNmJhBQYe4ooHgS0ogSiFFZk0BAUyiBGG1WLaRiOxBQ1AqfNjOBgApzPwHFs+AnlECMypoEAppCCcRos2ohFduBgKJW+LSZCQRUmPsJ6Ks+9v5EnwbayMKvBGJU1iQQ0BRKIEabVQup2A4EFLXCp81MIKDC3E9An/Sh92f6LNBGFn4lEKOyJoGAplACMdqsWkjFdiCgqBU+bWYCARXmbgL6+aPu+Hy9fPEdMUIjC78SiFFZk0BAUyiBGG1WLaRiOxBQ1AqfNjOBgApzTwH9yfzq7b0R0ItDIwu/EohRWZNAQFMogRhtVi2kYjsQUNQKnzYzgYAKczcB1dcgpQVUAZDBFdBH5wIOjiMVj07lNFwencCDQK0ALhBQYR4ioORl8I3sfSqBGJU1CXpAUyiBGG1WLXq1toMeUNQKnzYzgYAK89geUJdGFn4lEKOyJoGAplACMdqsWkjFdiCgqBU+bWYCARXmseeAujSy8CuBGJU1CQQ0hRKI0WbVQiq2AwFFrfBpMxMIqDAPuQqevg0TAHlQK4ANagVwQa0ALhBQUR5yH1DyWZyPLixweFArgA1qBXBBrQBhdjSpqjjOk5AAAAAAAEATHOdZ8AAAAAAAoAnuJ6DD82U00Kt/kkfgAQAAAABAG9xRQIen+Y7z5CVIAAAAAACgEe4poMPr6J84ARQAAAAAoGnuKqAAAAAAAABAQAEAAAAAwF2BgAIAAAAAgLsCAQUAAAAAAHflOAL66EcXgMODWgFsUCuAC2oFCHNnezotMgL6Ot9jfn7pXumeexeQmmUvLxIZKoEYIpkogRiVNQkzE1dAE6O02TB52qxaRyoSY1Q2h5BJyAW1kkIJxGgzEzwLXhgRAdUPORrCe33m3oU0svArgRiVNQkENIUSiNFm1UIqSqgqEwhoEiUQo81MIKDCSAjo1T+1gPpPO8q9i2hk4VcCMSprEghoCiUQo82qhVSUUFUmENAkSiBGm5lAQIURENCrUmoB9Z/3nnsX08jCrwRiVNYkENAUSiBGm1ULqSihqkwgoEmUQIw2M4GACnO7gD5dLr/314uAvtqj7e/y72IaWfiVQIzKmgQCmkIJxGizaiEVJVSVCQQ0iRKI0WYmEFBhbhbQt/eXn3z+uAjokz68/jzaZu5dTCMLvxKIUVmTQEBTKIEYbVYtpKKEqjKBgCZRAjHazAQCKsztAvrnPwxaQK9/l87N18sX3+XeEYEaWfiVQIzKmgQCmkIJxGizaiEVJVSVCQQ0iRKI0WYmEFBhRK6CdwR0uRjp7f2knMl3+tcdGln4lUCMypoEAppCCcRos2ohFSVUlQkENIkSiNFmJhBQYUQF1N6OaZTM3Dv9666AKgAyuAL66FzAwXGk4tGpgMdw4Y6IWgFcIKDC7Cagl69z74ggjex9KoEYlTUJekBTKIEYbVYterVKqCoT9IAmUQIx2swEAirMY3tAXRpZ+JVAjMqaBAKaQgnEaLNqIRUlVJXJJKCf/mrZ1rz9qd7oOLetnkGtlNBmJhBQYR57DqhLIwu/EohRWZNAQFMogRhtVi2kooSqMpkE9GnZ1nz+qDc6nz/+6IfPH10DRa2U0GYmEFBhpAXUXOn+5S9z74ggjSz8SiBGZU0CAU2hBGK0WbWQihKqyuQqoJ8+6DuuPP+u7gF9HYe8upsg1EoJbWYCARVGVEDde31eX+TexTSy8CuBGJU1CQQ0hRKI0WbVQipKqCqTq4C+vluOvL/92T8ZAR3d0x6QH1ArZbSZCQRUGFkBxZOQVlECMSprEghoCiUQo82qhVSUUFUm0yH42TQ/f/z6ze8Bda+DRa2U0GYmEFBhZAUUz4JfRQnEqKxJIKAplECMNqsWUlFCVZk4Avr8zvZ5fvrwbtxgQUBvpM1MIKDCyAro8DxdYHh1zOkoe+5dRCMLvxKIUVmTQEBTKIEYbVYtpKKEqjKxAvr2Z7/0r4L/4v/FIfhbaTMTCKgwwgI6PM13lTdH29PvQhpZ+JVAjMqaBAKaQgnEaLNqIRUlVJWJFdDnecPz9fh33lDhHNCbaTMTCKgw0gI6vI6L+jvOu4BGFn4lEKOyJoGAplACMdqsWkhFCVVl4hyCH8IXz+5RONRKCW1mAgEVRkRARfj25Wb6PvmRuj26DIdJ5HSZuAJ6gHTuwWEyOUwi3EwcqThCOncAmQRcxkT+5Y//fn5nXvyP//KvX/7lf/s/nRFRK4/jbJlAQIWBgN6ZwyRyukwgoI/jMIlAQFMgk4CEgL78f//75eL6J2rlgZwtEwioMAcS0MTwyrr6lUCMypoEh+BTKIEYbVYtDquWUFUmeBZ8EiUQo81MIKDCQED5tLkpzwIBTVBZJkogBgQ0ATKJgYDSIJMYCOiJgYDyaXNTngUCmqCyTJRADAhoAmQSAwGlQSYxENATIyqgnz9eDONlhub9cs3hrlfB933uU8ULkqXNTXkWCGiCyjJRAjEgoAmQSQwElAaZxEBAT8yuAvrpgyegu94HtJ9IeqhiBcnT5qY8CwQ0QWWZKIEYENAEyCQGAkqDTGIgoCdmn0Pwz5fxgbvD23v3dmtyT0KiJPM6DAK6CSUQow0BzXeu3zOTAtqsWkhFCVVlAgFNogRitJkJBFSYXQT0KpnTjelf3ePtgs+CzwjB3A0ao5Lf4BNnUmAm+yRSghKIAQG9byYFQEBpTjaHVmvwbpmsogRiQEBpkEkMBPTE7CKgT0sn57N9QNJoo+aJnORpoLct/FMH6AAB3YASiNGGgBZQWSZKIAYENAEENAYCSoNMYiCgJ2YPAX29LH2cT184T9zVVnrVUvIs0C0Lf7w2ngU0pZ8HKnQlEKPVZd++TIzSZsPkabNqjyUV6fUSN5P1XV1eJnmqqloIaBIlEKPNTCCgwuwgoJ8/Lqr56cOXv/igr3u/Dl06Pl8vrpcabhHQaQWvzwIlUet5r9LmpjzLuQTUrY7MFp2XTp7KZpESiAEBvSGTfAR+JnTsLZmsU56JBQJKg0xiIKAnZgcBNR2gb+8v9rr3q4Aux+Pf3hsBvTjwF35vVdxr8kmpaMj2w+fbzkZlJ7KdVpd9+zIxCjmHeuf1QL5eTUekVgqIM9kOBJSGn05u7vPSydcP+ySjISeivEzSkfmZrFGeiQUCSoNMYiCgJ2YHAX1ybvs5vZoG6GuQ0gKquCzGqXqL9yk3CvsHdw4CWLgCyv9WH86iuVyislkLEo2LWX9kHKkoDzIXyu1zWhec/mfrd/WreGUH0ly4I4rUCmgCCKgw8gJqr3LXJ3t+/ngd4gooeRn8tkPw/XLGZ3znpXtehFSAEojR6s6nfZkYhUxH9xnZ04QdmOmEY672ufPOXF6DyGQzbVbtjb1a5oLGtaMrnHSWlZQ+Rz0Kx8tkWMmFk8kaVa1Y0AOaRAnEaDMTCKgw8gJKXGM0XvdO9oC6bJWK1aPuHoqKkXvLzGSzVBCJbKbVZd++TIySrhXPJpbaSdUQkY4eT+/vrDksBDTmXALqzuQb01mb76sC2puCzez5cDJZo6oVCwQ0iRKI0WYmEFBhxAXUXmxkeb786AfyHFCXrQv/HgLqru15mUBABVCssYoE1GyzXZuwM40roHrsUGO31Mq2gs1nsgEIKE0mnV6XzBFufmRu7mH3mm7NJLnrXdWKBQKaRAnEaDMTCKgw4gL66UN8gH0RUHMV/M23YRoRFtD+YQK6XUxaXfbty8Qo6QvWtrRxMp2g39N4LSsTaj7vd2VzNpPtKIEYxxdQWyzrXZ/cdBhB8rViXulh0gLqTGhVKxYIaBIlEKPNTCCgwogLKKWXo4C69wEln8V568Lfjf91qU9VOIC4k9PaxmI/Ad0YpNVl375MjJLZWaGbmN0Daq9B9tVkg4DSeWU/pzJJBtqw27QZdiIZziCgprecu1+4lg5jtZLKxHkThWRlkpwCCKgHBDRJpnTbbBMIqDDiAmr10h50fxpf7PskpKt6dt34T0JCVTggPgylV8TJhS5xhmEyJkmUCPN7a4mc+PjuuQSU19QrNw9z8rr1Ehcd6EYBNd1rx76Gb1+p2ND1yUyHE26DgHbLh6xMovFsH+qeOytHKRYIaBLFGiu/79Rmm0BAhREXUEcvn80N6ceTPgWfBe/SzcyvZxGlRlPEMG8d7wpoYv3ME1CpTq0MiW3nxih7ZbIdxRrrlhvR28bplhLpNvSWzxE2WWzibNQwpHd6HzOT9R9fyYQO43T+FSWyyvEFtO9ZwrghHduimXqjG8ac5WFYdrA37zY5b/t8vVUlFRDQJIo1FgQ0BgIqjLSA2m7PSTXfDfaypOfL+NF1IHkEvmDh177Z+QM3CKh7zhdxthUrk/h4lkynVoZVE2axWyabUayxSgV03PJ3wbuuW3ZduOl0nZ6veo9H7/h0TAEdwroyRZeumDgToldryJnjRgFNBYkT2c4pBDTsHkzVSC4d5wt9pyttGJJHZ1LrlWXOdoahSwfJC2hvJi3bh1+VVEBAkyjWWPkNGT+Th2wON6NYY0FAhZEWUO8apNflHvNLn+iTfS4SweaF36yKu3A4gaK+bzp9gtUy7RQJvZm3EVM2nbMZ39Cp5f3ctKXZfjJq33f+22yAVCabOYeAmh7ywCY6uljidMb5uzSp3sFZ/qYEZX1npXelgBqZyiQa1xTctn77OKoTiJNIAccX0Bk7Rzu9t2L0j5POIpv2pfleot4SVdtPq5YhXhnQJRdl4uyV2PVbnz3NqCrROqGArq+27zeH8nukzExWjwlyMlnjEQL6z3/xW39rdfP7y+/8IwS0iF0FdOz8vFzsgFfHRiM2LPxdalW+fEqgqCBGGbu5a2u5kKnjC+g8bqftU/eM9V23RUC7zh4h7rtp2zN7KBmBFtBRkawNzWuOeYJq6dUqE1B9wH2gC4MtoMY74wiUDyQapvdntLabRCKMM5enSiMO12YzsZrZ6TDmJv10mCiRAs4goJ2+mLGLZjpT+4yxJo7FMGulWwyUrguegM7rt0Wfp9Xc0pG/6RhP5/9ktj84kUkBjQhoZ5u3c/aU09xhIXJ2WvohXSycTOYQuS6VbCZMHiOgF0c6f371mp9BQEvY4VGchXz7wuZa0Nd/kp9SAxU9mjm69TKFXP5M/+NlMv5Pd3zGYVmJjF/pev2lvpulop8sdnzDzeQ68pSNw5RNz8/kQfAycQWUH1tPeqIReA3jzFTyN7i5vOgiGWfti55FXSo5smGWEPPrqWI76qMcTrU6tTIPf+mpKGerFadYNtTKi9OaxAxhL86djkU0JXtxfll2QxOfMjKZY+h/ltXBsn+cikwEmUZ0V5TuK+orBymWy761YmA2JF0ry5eXwuvN/sKGOUTnlP1utmHMr/fLtpBcI6xFeJmnpp878vtUQgeplRf+RsgKqNvt+fOL2yMKAWVzTgFNrvvmT1nlpUebly67IpjfsZb9SQ67l94VUPsJ7Y50Ir01AG0BZmXEyWQO0uspWhb6SWIXMeVk8ih2FdDgb+LjfDor84A5izpdKtM88Vfq9H4GkYlrNf2yidi4xfL2lnTpOlbBSuRR7CyguXm5vVZuEtCNn9ICasvFKZsuXDtlDGNxVkLHu1RzHaRY7iOgnZb7dehamTc44xywK/5loeTWSue8mGblGK7L7MDkBXSuhnnzM1dQt8lAl6maN2D91JuybOHiOttSK1s9eFuMzQL6l99cfv83joH+PgS0gAMJaGI4eQg+B/sQ/NYgUSb6vEv6bJngtMxsIr09MhYeZeUds1uOtTuXUejV2LwGYWWynRMcgs8H5c+ibUHoTJa1eUeUC//EEXvpXHSSBu8Mw+mckX4+vBtm0lEnHZ6vVsoOqx6qVoQyIVdNQ7B20mOkMqF+b/7OgVcsex+CX1pG/+k601Qdfd5TnI4+t0MfQzN3YVhW3XGUxHplsElMVyTMK/5+OuuCSD3OxJ5HZDdqy58xEPckI33qSnwtg+4VWc+EwLgstW7aVCvp81F5mTgC+rPrf18Z4/zVj73TQCGgTCCg/CBxJoJbLLOhYJhJqkmMxjoR59XZgbcTQ0MCOtjNDesnyEyWTV1HnCPMq1odpKPvH9qsgJJLiYNUrYTtu3PV0gLqB1kR0PBiN/NusOqUy2Q7xxfQaQHqiEHmioCw3eN0On2OpR3bfGsxNjPu/DIxh+YfXfobdMBu+TfOncjEnITa+WuEeYtCBEmdubz0p0RlVyyg8wZskunpzPkoxoZa0RtIVptQuAJ6lU575uevv/nt/woB3U6FAiqyobi7gCYvY94qoM6qzF70CgFN8IBeLWLTlPoJOpPptgsdVS2bqpbYSCSDxIlspxUBTfax6CD3F9D1IFm96UkGKznLZn1Z5cSQ5luiAAAgAElEQVSZBD+T+VBX5LZiIcPuK6Cz9tGZLL2PViXnz+J0PE0NJ2KLgA6D7UU1M2dYLDaeHiKTwcxqag3Vcfti50zTq7hwaJxJhCkzfc1lqYD6DRR8VCKgv/neXnsEAS1DWEDny96vLPf69K97F7oKfn1DERe/IsbKx+BkIrGdMFPD2U6kErFj8fUmyqSAwwvovXq11jOR67dPreCZVeudOMLMJE5kO4cXUCHty0rW3Q/BM4Ok9MY3zEUDjGc5Ahr7abA/PAxeZ6y+78LgBHNGXykWN8xgV3peRe8joPpnnNZzPVNPgtMuZpiKKqNLLcjLx967VLsEO7b2n3koYWxrOytxVnpynEGrAkp+HA6PMwmYW9OIMVOFE3GcWeJvbgsFdLz8/Wd6AA7BlyAsoJ8+eALq3/lT6j6glQooP0h+i8U1kyiTAtoQUPFZxEwklUlys3UcAeU1SQGKN9oeAkp9HqfTZZ2C1zAH2W1yTGotSL/GkHidGHvOJPW7ViK0mBA/JyygwQ+EskV8nJq2wRx96DIPkBjSAhrIodHGYNzlY+IXlBlN+7snoFQmTvK2Tdwf7O1huCADb3KCX1DRWN5EzL+p74s4vY6TTK9YzK6B0/bufgI3E0sgoGMf6Fe4COkGhAX07b37mCP/2UdyT0K6w+r5fgJ6j+61Awho59yQsyyTxx2CFxHQlSBbBHSTO2aqlt7a3ForXacvyFhLpARmJg8U0OTcScU4hIAu1uZ1by4mlevSDWtJH/x1xcwKgBM30rPwq9H3BvOKkDoi6iXfFW3h1Er0i53b9+pmYtslMYYbJJ9Y9PF0mbzfj2w7W1NBdLs4wxQ1OX3Qg+xn4srb0iYmBT2VlGFGkxNk4k6c9/u2Rb1m6OL97+SKxZ8xQZdnOK1q4BAK6GigY9cnbsNUiLCAvrpH2P2nvws+Cz6/3PJOeFzzAWIpgoByMkkm0KXM5PACKjKLRAT0OLtNqS87FwOvJlICM5NHCuiQ2ZIf9RB8sLG2nrgxk/G7yr4Mo6f1MZUKDX1Cny+8ggIa/NL4E50/IBSazvmu09HoWfVWAXVayzXxzhlEB3HTi3IwQTIxvCP0voC6s6HLxvAP8y8oPczb23AmNuyz6IbIHr3lx0zWQNSIswUKqi575rJDJKDjlUgTX/0GAlqAsIA+2yfBjzZqjr2/C9/FiApotBSoKEZ+7cS78cRZ7ObhAtoRr7ZmcnIBFdltOriAOtuKeE+jTEDDJZmZCQSUG8TrunwZgk22YLE4ukZ0QMWjBioS5JX9/vTdC9MpeAIaDur8ZKKPiSjKBCtr3Kgh5lbqUjnYIO7oREvayVnJRI80/vMS7wZ0+bmqJ8eY8DC2Se/Gcc8KWMbsyCDu7yynJRBN42isfc6U7QWxv9WXC+j8HCTvCiQIKB9hAX364jvnjT7Y/jy6p/8uRlQqGAKaj8HbUMhtsdIQZrJdQHmZbGe7gJZnAgFdDSIioDfUivvNyEBbEtC0IB1VQE0mnpw87NCK09Wm3zt6wmL3q+A5suUSp7Ot4CbtezGeZgSUESNSzzD3TrfwSiKExfbOWNnZ4wWxvhlE0uqZKkD3adNpXPWM41gVNqNuPAS/BgSUiayAfvrw5S8+6CvdP3/UXZ2vly++898R3+Uv/KuLbdi72Z1dQIPleq9tZ/K7yaPnTKmgFv7NmTxOQEVq5R5SIdJvLySgUZxNAupsrIoyOYSAUoZymJ2VZCZ+0g8S0FmFbwqx/22YMuwjoE4mTtceN4j+BtXbx54c3+/8CucGoYRxCPriMzG7VBA3lyVLOjciEwjoY5AV0Lf3F3ul+1U5f6IHTwLqvNO/7iAnoPaBuvYLamuQwwgocWDjngI63+J4ttD4U5ZU+Op6XwEtaJfj1MrJBDQskGIBXe7lbe5pvTmTBwqoM065gDL2SdczEbl0TqZqt3P4G9EL1wo3yPY5JLIRcj/WFnuTlDvnaA7hroZV646OqVcMngoH43iDwjiRgA5bL0KCgAohK6Cvy/2XpsPt+qqjWTn9d/rXXQFVXLqVz697eN6YHfWFtSBrn98xiF5Kds8k/pbXdAUxuiBEcSZXXAHdkMDq5+sJnahW7haE87VbA00vVkufxJGK7b+bHIExQc4oZNrznvHtmTCqdqXVHlkr9+DCHXGfWqkqiEytMIvFLO9d6ivLisEfO5dYEMdbBDetXSCgwsgKqD698/PHy9eegF6+9t8R35Xr1XJ2qExPqNoaRPfz35IJ1QcRJcLIJDzEcKce0KjLk7NDHgQguk3jQauZTOzSAzoQpxZE6azN5j6OUdCXRBxw3JrJHfvtw+9Q/eP+IF6nlhvIHmvbkMlMSa8Woy9pU61kTqnz4hRkQjR4LhOK3XrLt/aAkj9x9B5QkX7H4/SA3mW9snXFko63bcVCxineCMWy+etvgkvgIaB8dnoU53ilO6MH1EVUQP1e+eu6Wm0N0vXRSe8PE9DBO+PlHgJKn/PJ8azpt8xRe2+4bssjCShxnWWBgMajNCeg6wMZThE8XrszF59syGRmF6kgRorSYQXxxyup2r4Pl8atmTxeQOdVTLiWSGWyOREIqFwmjxDQXDjvs2ytJO78x1jrk5A9oL/6sX8TUAgon50E9Pnyox8Y54C6iG4oIgUNeyMSVemMEJ9bUiIV0ekpKh5pLcjy9xYBXR6m6xFnsiyuqUWWaDVaQJdbzof6mbywkcokZicBHTflg3f9ZpQOI8j6CY/rszm88rdkQxGfDFVUteGgKBFv/GTBcLcTwTnbzvfXb2dBs5uABmNF6XCCTIuxHbGsavvg+ufNmRB7PHsKqLmUsXPndrDLkcnEDxYTjQMBlctERkCJMaJM9Jj5DTRzxZJeM4kK6G9+jtswlbKvgJrr3r/8pf+O+Ir0hsJTv77zT2hmLCvmHOd0Jus3P4otVsUjrQVxf3EKFtx5lxGk52XSrYYKjqpTyz7xffPjy4ZzrfOGZJ9D8HM+Y0qmbaJ0OD4QGH7xzopnXJsz6cKaFcokSmQZ099bcWZxby8jSCcyGJMY/CPtOoSeJ7m9A5rjC2hv2qYkE2Og5VVL7B3vdunc7JnJ/dp4UEoqlsvTODEgoHKZSAloNEqUyTzapomia6VL7dtQIVKZRCTOAf2H4EFIEFAuOwqoe+fP6F2M9IZi8Ldb5sr4mfVbfCzl64hTgYD6h86nRIiR1oL4P+oLKNUZQgWZJ9odMZOJFQlzU4zl5bj+dwQy2xfb51jS6elMKEoEdLVdBtd2loyidFg+YCYo9khWJkb7ct5XEGQnAe2G5TSL3Ewe3E4IqlacVOxX3CIxAppefkj2E1B/Kxqls2HlpJfIuDR4FjvuVutWjjNhF5wz6DH3bqCEg9yzzTpFNBwCKpeJkIAyzlzO9lrSgcgVy4p9xrnEmVA4N6IP+QoCWoCogNrD7E/jC5knIQXb8n5dtiiU3ajRgkDg6Oqib9aZZtFYX/g7q36xjM4TxHLH5dj4/NN6Q93Zzf96EG+CfBf3T86kVSJ4r3XLUYbBDULcYdh0cjkx5gTUWjNOMAQ0mq2baiVqFh2UbSbG8u3XdblwasUGWFDBKIw9HifG/NuFF2Z1pvtx/EKYiFl9h7NZl0qgkctjduhMEjU22BuqxaW0RsHTbdi1YjaRJeeWu7/fz828rF7c4ewYc9OMEcIvsQou2Nw/SEB17TsDCu686a4jRx4soPEVmFE6nM2HSCa3XrA2fd6t9TuyqjZIJsqEvwBljiDw9yVtNnEmFBkB9Y7CQ0CZSF8FP3dufvownuYp8yx44ylmM1QooMP2zdhCN5neLKLeNpKzq6YjxJvSZTvNX+IiR7IvuTH6iNBFfZsg30Tfc77deV9KXwlsVLTjPwXNvkwFjaZiS63MOZstugM/wpyCdgqbCtHNRdHZU+XClpynbzWAW2/+l50f2ZSIrTMTTZ/zGuYX4NVKXHmDH8S+JKZKdxaKCmjwyxtqRZdFXBxbC860S9kazs6ZcOXEqtrOxEich8vYO/ZPy3FDdMHf9Vjm26VS0dmerccK6DDvDbpnqYTpsHr6grHK+h3D7r4wE7ZPO2FuODLprFi3Z0LFiT/ZHAT3AX0M4jeiH3s39fmez5fROa8DJy3130WkF35nDb1JB1zURuekMxkCBdzy7d4ckbTb9fh0SG4iK5v+bB5LNlq2CCllx3Ez6T3r2ZKYYo3FOgTvFUphsaghsu/NjA3TFSfS99aBHa/YFsVpCG/msoOEVRHWLr9tdKVHEXUMzhkxM4qXO0Mq4mx4oW1Kw1S63swtKTizEN1Utb03vzv+bJ6Zxn5ZVEV3drEy6bxd48E/ZFMwOdP4N+iNzuDhArqMZ5pEmW/Ojcu2WNOaRCbsxnVrSxFpctFBbptDg9Mu5evJmZfoawWZQEAfg/A5oK9Ld/RykP3JPhcpehey4SkUBSiBGCKZqPnP1P/Tc85F3SsRqkk2Z3PPmbP9HNDCnQ5eOnlsJrfs+aipq9ERi5JMgt7cjSVnz9J1d1U6pzuUncjL0JkTPlwB3RJEUiqWzdRmMSfSuUkdda3cto+s7Lna3foJcNlMCs3RZnIj19+fisUeIy3J5SK5s+IlUNgy1sqpw+LrXw90TZ+GXZSF9/OlURaHLA4yCK5rb7VYCOhjkL4I6fPH0THNMfZXx0bDdwFtCehNVNYke14FX4ISiFFZJip4X+JKcyJ2KzxvKLZGCjNJwOrVcrdVRSf2HGgOVZXJcqy3M2cIlAQR7wG9RW9GmOlkcebQDamowTO20kyCRbk0k1u570YIAirKTlfBF/Dty56oXaNv4DCJnC4TV0APkM49OEwm0ol0xd9kZuJIxVoqmj3TuQPIJOAiXyu3cZB2eUEmFNyNEARUFAjonTlMIqfLBAL6OA6TCKQiBTIJgIAmQSYxENCHcCABTQw/ymEhHIInwCH4BJVlogRi3LVJSi4sKUEJxEAmMUd/FnwJSiAGMonBIfgTAwHl0+amPAsENEFlmSiBGBDQBMgkBgJKg0xiIKAnBgLKp81NeRYIaILKMlECMSCgCZBJDASUBpnEQEBPjLiAPjtXus+XxF9Z7vyJq+APlMjpMoGAFtFm1UIqSqgqEwhoEiUQo81MIKDCCAvopw+zcY4PQrLvFgHFfUCHAyVyukwgoEW0WbWQihKqygQCmkQJxGgzEwioMLIC+vnjpJ76aUdv792HHhU/CUkiMyUQo81NeRYIaILKMlECMSCgCZBJDASUBpnEQEBPjKyAvi5dn8vz3l/d4+2lz4KvrNCVQIzKmgQCmkIJxGizaiEVJVSVCQQ0iRKI0WYmEFBhZAX0aendXB4G/zwr58yrfSIneRpoIwu/EohRWZNAQFMogRhtVi2kooSqMoGAJlECMdrMBAIqjLSAvnNfPM39oXrQcuj9mT4LtJGFXwnEqKxJIKAplECMNqsWUlFCVZlAQJMogRhtZgIBFWaf2zDNh9s/ffjyFx/0de9Lp+hgj9MHNLLwK4EYlTUJBDSFEojRZtVCKkqoKhMIaBIlEKPNTCCgwuwjoK/6WiR73ftVQJfj8W/vjYBeHBpZ+JVAjMqaBAKaQgnEaLNqIRUlVJUJBDSJEojRZiYQUGF2EdBPH6bD7a/L/Zemg+/6GqS0gCoAMrgC+uhcwMFxpOLRqYDHcOGOiFoBXCCgwuwhoFfXnM7y1Cd7fv54+doTUPIy+Eb2PpVAjMqaBD2gKZRAjDarFr1aJVSVCXpAkyiBGG1mAgEVZgcBvapmcJLneEkS2QPq0sjCrwRiVNYkENAUSiBGm1ULqSihqkwgoEmUQIw2M4GACiMvoOPjj4IezufLj34gzwF1aWThVwIxKmsSCGgKJRCjzaqFVJRQVSYQ0CRKIEabmUBAhREX0Lf38UXui4Caq+BxG6bbqKxJIKAplECMNqsWUlFCVZlAQJMogRhtZgIBFUZaQCn/nATUvQ8o+SzORhZ+JRCjsiaBgKZQAjHarFpIRQlVZQIBTaIEYrSZCQRUGGEBvfqn6d60B92fxhd4EtKEEohRWZNAQFMogRhtVi2kooSqMoGAJlECMdrMBAIqjKyA6uvfZ3RX56cPY6congU/oQRiVNYkENAUSiBGm1ULqSihqkwgoEmUQIw2M4GACiMroM/e8ferao59nfrsz+fLaKDXgeQR+FYWfiUQo7ImgYCmUAIx2qxaSEUJVWUCAU2iBGK0mQkEVBhRAR0vgNeMzvnqvB7GY+/muUgEjSz8SiBGZU0CAU2hBGK0WbWQihKqygQCmkQJxGgzEwioMKICap696TwA/uLclOnVsdGIRhZ+JRCjsiaBgKZQAjHarFpIRQlVZQIBTaIEYrSZCQRUmH2eBV/Cty97onaNvoHDJHK6TFwBPUA69+AwmRwmEW4mjlQcIZ07gEwCLqiVFMgkhrsRgoCKAgG9M4dJ5HSZQEAfx2ESgVSkQCYBENAkyCQGAvoQDiSgieGVdfUrgRiVNQkOwadQAjHarFocVi2hqkxwCD6JEojRZiYQUGEgoHza3JRngYAmqCwTJRADApoAmcRAQGmQSQwE9MRAQPm0uSnPAgFNUFkmSiAGBDQBMomBgNIgkxgI6Im5q4DiKvgDJXK6TCCgRbRZtZCKEqrKBAKaRAnEaDMTCKgw9xRQ3Ad0OFAip8sEAlpEm1ULqSihqkwgoEmUQIw2M4GACnNHAcWTkEaUQIzKmgQCmkIJxGizaiEVJVSVCQQ0iRKI0WYmEFBh7iegeBb8hBKIUVmTQEBTKIEYbVYtpKKEqjKBgCZRAjHazAQCKsz9BPRVH3t/ok8DbWThVwIxKmsSCGgKJRCjzaqFVJRQVSYQ0CRKIEabmUBAhbmfgD7pQ+/P9FmgjSz8SiBGZU0CAU2hBGK0WbWQihJqyuSn//NP/4Y35nqt/D//6T9e+enyz0/dN8E/qc9+OhylXUaUQIw2M4GACnM3Af38UXd8vl6++I4YoZENhRKIUVmTQEBTKIEYbVYtBLSEijL56X/8V//+T/6ONepqrfzdf/p3f/gHf/CHfzD/o/9S/6Q++8PRQNWNkzRS0RyaUAIxIKAn5p4C+pP51dt7I6AXh0Y2FEogRmVNAgFNoQRitFm1ENAS6snkp//x3/+rf/9HP2UZ6Fqt/N1P/90f/pv/5Rb+zWSg6rZJmqhnDs0ogRgQ0BNzNwHV1yClBVQBkMEV0EfnAg6OIxWPTgU8gD/5D3/0r/7oj/7kbzjjrtXK3/zJH/3bWwX03/6HPxGdPvAYIKDCPERAycvgG+mpUAIxKmsS9ICmUAIx2qxa9ICWUFEmOASfQQnEaDMTCKgwj+0BdWlkQ6EEYlTWJBDQFEogRptVCwEtoaZMcBFSGiUQo81MIKDCPPYcUJdGNhRKIEZlTQIBTaEEYrRZtRDQEqrKBLdhSqIEYrSZCQRUmIdcBU/fhgmAPKgVwAa1ArigVgAXCKgoD7kPKPkszkcXFjg8qBXABrUCuKBWgDA7mlRVHOdJSAAAAAAAoAmO8yx4AAAAAADQBPcT0OH5Mhro1T/JI/AAAAAAAKAN7iigw9N8x3nyEiQAAAAAANAI9xTQ4XX0T5wACgAAAADQNHcVUAAAAAAAACCgAAAAAADgrkBAAQAAAADAXYGAAgAAAACAu3IcAX30owvA4UGtADaoFcAFtQKEubM9nRYZAX2d7zE/v3SvdM+9C0jNspcXiQyVQAyRTJRAjMqahJmJK6CJUdpsmDxtVq0jFYkxKptDyCRG8UY7T61cDpPJcdrk3hshPAteFBEB1Q85GsJ7febehRx94W91U54FApqgskyUQAwIaAJkEgMBpYCAUkBAT4yEgF79Uwuo/7Sj3LuIoy/8rW7Ks0BAE1SWiRKIAQFNgExiIKAUEFAKCOiJERDQq1JqAfWf9557F3P0hb/VTXkWCGiCyjJRAjEgoAmQSQwElAICSgEBPTG3C+jT5fJ7f70I6Ks92v4u/y7m6At/q5vyLBDQBJVlogRiQEATIJMYCCgFBJQCAnpibhbQt/eXn3z+uAjokz68/jzaZu5dzNEX/lY35VkgoAkqy0QJxICAJkAmMRBQCggoBQT0xNwuoH/+w6AF9Pp36dx8vXzxXe4dEejoC3+rm/IsENAElWWiBGJAQBMgkxgIKAUElAICemJEroJ3BHS5GOnt/aScyXf61x2OvvC3uinPAgFNUFkmSiAGBDQBMomBgFJAQCkgoCdGVEDt7ZhGycy907/uCqgCIIMroI/OBRwcRyoenQo4OOeplcujE2geCKgwuwno5evcOyLI0fc+W+1LyoIe0ASVZaIEYqAHNAEyiUEPKAV6QCnQA3piHtsD6nL0hb/VTXkWCGiCyjJRAjEgoAmQSQwElOLy6f/4+/nV25/abeinv5peP10Sd9jeI5PjtAkE9NQ89hxQl6Mv/K1uyrNAQBNUlokSiAEBTYBMYiCgFJen/2kW0M8fnW3o0/T6+Uc/fP6Yes61eCbHaRMI6KmRFlBzpfuXv8y9I4IcfeFvdVOeBQKaoLJMlEAMCGgCZBIDASX4dLksAvr8u6YH9NOH6a4ynz58fd20Jh5zLZ7JcJg2GSCgp0ZUQN17fV5f5N7FHHzhH1rdlGeBgCaoLBMlEAMCmgCZxEBACV4vb388Cejbn/2TEdDXd9Ph+OmfyULvkclwmDYZIKCnRlZA8SSkVZRAjMqaBAKaQgnEaLNqTyMVAzKhgIBSLAL6+ePX7jmg0+up8xMCWo5ijQUBFUZWQPEs+FWUQIzKmgQCmkIJxGizas8jFciEAgJKsQjo87shJaA/uVMmx2kTCOipkRXQ4fkyvro65nSUPfcu4ugLf6ub8iwQ0ASVZaIEYkBAEyCTGAgoxSygb3/2y6SAoge0FMUaCwIqjLCAjveCGDFH29PvQo6+8Le6Kc8CAU1QWSZKIAYENAEyiYGAUswC+jxvR78e/47bXZwDKhAEAvoYpAV0eB2XjXecdwFHX/hb3ZRngYAmqCwTJRADApoAmcRAQCn0RUhD3AOKq+BvRLHGgoAKIyKgInz7sidq1+gbOEwip8vEFdADpHMPDpPJYRLhZuJIxRHSuQPIJKK6Wrn8yx///fzKvDCv/9v/+t//x3/51/fKRIqzZQIBFQYCemcOk8jpMoGAPo7DJFKfVEiBTCKqq5WcgL78t8uF6Z/HmUOnywQCKsyBBDQxvLKufiUQo7ImwSH4FEogRptVe57DqsiEAofgKfAseAocgj8xEFA+bW7Ks0BAE1SWiRKIAQFNgExiIKAUEFAKCOiJgYDyaXNTngUCmqCyTJRADAhoAmQSAwGlgIBSQEBPjKiAfv54MYw3+zTvlzt/4ir4AyVyukwgoEW0WbXnkQpkQgEBpYCAUkBAT8yuAvrpgyeguA/ocKBETpcJBLSINqv2PFKBTCggoBQQUAoI6InZ5xD88+WL8TZlb+/dhx7hSUgjSiBGZU0CAU2hBGK0WbXnkQpkQgEBpYCAUkBAT8wuAnqVzOnG9K/u8XY8C35CCcSorEkgoCmUQIw2q/Y8UoFMKCCgFBBQCgjoidlFQJ+WTs5n+4Ck0UbNEznJ00CPvvC3uinPAgFNUFkmSiAGBDQBMomBgFJAQCkgoCdmDwF9vSx9nE9f2OeFGSu9ail5FujRF/5WN+VZIKAJKstECcSAgCZAJjEQUAoIKAUE9MTsIKCfPy6q+enDl7/4oK97vw5dOj5fL66XGo6+8Le6Kc8CAU1QWSZKIAYENAEyiYGAUkBAKSCgJ2YHATUdoG/vL/a696uALsfj394bAb04HH3hb3VTngUCmqCyTJRADAhoAmQSAwGlgIBSQEBPzA4C+uTc9nN6NQ3Q1yClBVQBkMEV0EfnAg6OIxWPTgUcnPPUyuXRCTQPBFQYeQG1V7nrkz0/f7wOcQWUvAz+6HufrfYlZUEPaILKMlECMdADmgCZxKAHlAI9oBToAT0x8gJKXGM0XvdO9oC6HH3hb3VTnuWcAtr3AunkqWwWKYEYENAEyCQGAkoBAaWAgJ4YcQG1FxtZni8/+oE8B9Tl6At/q5vyLKcU0B4CuhUlEAMCmgCZxEBAKSCgFBDQEyMuoJ8+xAfYFwE1V8HjNky3UVmTPERAMxbKSydPZbNICcSAgCZAJjEQUAoIKAUE9MSICyill6OAuvcBJZ/FefSFv9VNeZZTCugonz0EdAtKIAYENAEyiYGAUkBAKSCgJ0ZcQK1e2oPuT+MLPAlpQgnEqKxJ7iygV/Ps5/8SEspLJ09ls0gJxICAJkAmMRBQCggoBQT0xIgLqKOXz+aG9ONJn409Cz7VwXb3RJIogRgnFdDlvxsFNHcqaWWzSAnEgIAmQCYxEFAKCCgFBPTESAuo7facVPPdYC9Ler6MH10HkkfgD7/wn09AK7vW5nYBnRrEtsrUDVqWThBpcyZumAyMTFYhMuk2B9kpkQIUb7TzSAUyoYCAUkBAKSCgJ0ZaQL1rkF6Xe8wvfaJP9rlIBEdf+Ddlkj7FkJ/IEoEIxD/VMac4/EzSnE9AewkB7c8uoFsVdKdEClC80cqkoku8vjmdLKdcw2VQAjEgoBQQUIpHCOg//8Vv/a3Vze8vv/OPENAidhXQsfPzcrEDXh0bjbh94c9tMhQnwIoPbBRQOhgrEROBjsNNpM9ebcPNJMepBDRojquGdWTJUOl07su+zx7CT2QS/5qex8mMqUzCvLoxbjfF35BJR2ZzQyLrnEFATaN0c8OuWuhKOp1t62k2kfE2NEw6CKthpky2VS2dQxZOJmtAQCnOJ6BzrdVzwacV0IsjnT+/es3PIKAl7PAozkK+fWHTXf8XDpp5iT+ZUasxXVJR1jPTAUa1KEvk5frdl0WV0mF46DClmdwJXiaugJb8itsYulrIGR2n41SEVyd9v6FQnBjX701V1vVTkGS5UZmYcXWMJb/O/WwlEW9Slvdj2yS/f7ZacYplS604s0j/1XM6MY+IdOJy4+YAACAASURBVOxcmGbJ9G6c0S96bm3LxB+aDkJlQn7f1H4Zc73lVpSHKZZda2W3dDJcBLIYYWayeeMTVYPZiKUCHaZW2BshK6But+fPL26PKASUzTkF1Fl/zuv3TotFahua3VDMcRxB2bCd8LIa304RZruglrtsnU/hdEedXXqZySRIRbjjsr8kcFsmtwvoy2QSL85sI8uF0D5TEnr82dY2bcxNkMlG5iJeVDS140RlYoRxmZal4LzsVhPx3vqQs+hs24kyqVhc/sVV8dnLu3mesdLRM6ib59W0GtBfZu/ahlU1J+Emup5JqKrLpPXe9K0n4mfVpT9NZ/IgdhbQcNrX9i9WdxHM11NhaAFNjJ1ZM3F2VqYI/bSLzF+xhNvUabHpl/1tZiYPYrOA/uU3l9//jWOgvw8BLeBAApoYTh5CNMeB9CFIfTSzSxwgUkQQ/3CbOa46pE6SmzLxjyY4PzYe3OrMcd4pqY442hUn4kTTB+zG5X7QJ3HGR2npo4fulHnpa6MNcsllwmXbjTdTJwTwMik7BG+bYp4nQ+fO3GtDc9Lp5khLwzongM7zhiiW1KU/i+ONX+p1nKVcCMhMdJV4baqXBk4m5E8tZTbGZSWyneMfgp9nrm3cwanceYlkpDOfDWFDdMvXe/sxK5N5vab/mdYJ9uwRYikiM7GruKXCer1OISuOPl/YWbNM/3d/nGqUOJPtHP8QfNiA0/p+WX/Ti1icjjti15mZblc1AeQh+PDXpsqbl+PUuRL5TKb66ubV5bSC5NeK/4vzUrAsDOUnjqzxoEPwP7v+95Uxzl/92DsNFALK5JwCOv3j+oC7MabWzvQiZ1fxg9GK5cs8AfW2E14S05hmM5ZLxGwLuvn8LKuvpksqDJJYC81bmM5sAV0I94ubJMK71oaSx+yyPyuNueVm2kAZmQzFAmr3VTqtb+7H3E35RHxWrmN/65nYb8xlquOMa+cNetOn2Cygdlr6ZSmaNj2cRJIkz/fin7ms86FgZlIiFX1ndvdMpWpfS+xnpGvFLXd/FkXTR9bKsh7o9VrERujpVRydiV45OZOjk9uiwtOrzhSfaR9SK+JMtnN4Ae0GR++d/cqpE4Len4zTscbWuS/nSESMhIAOZgZZ5ZvnN/t84c5dP877O51TqBtqRb/slv6XZR0zFTMnk+08SkCv0mnP/Pz1N7/9XyGg2zmvgDp78748UmvndK/W4MRytp78TbleVdjtjekd6/SAXCLTNt/ZSoTJd/Gw1M6n3v/Wk+QFiTbqUSYRZlOTfHjQioDGkGqxnslIkYCOOjX3epI9e0v/1JqZm86jaOx5U85qGFO1NpiNovvwfaJMfBvxs5icwq9iOpNgapxgk5V0xXNoyN3+Yculc74a2w/4mZQJqFelzqQsKxY/nYk4Hdu67kw2kTt3RZHKZJ4H1PKzzOdoLmfXcG6s4GOf7M4+uUB3xB5HnMl2TiGgdj9/8I4zbdpZcdbZ3s7KQOwipATUPeql57KeQRtUeO59NdtUu6baXCt6a2Yma2AfbdrO1lqh11C8TDwB/c339tojCGgZwgI6X/Z+ZbnXp3/du9RV8HpxdfA+9YdOfxUZxFtWiZ9Yy8RZyvQxzCBIELnvvUSWdXjvHLuPFo5OT0KQiL9h7uyUuIP9yUkJKLFEuuswvTqyq1cvE3cHIHIzYqJiR1IDB7aAeg0+r/XIsyGmD6K01wXU+2iag8762sskDpJY/Zl+Ln9wlIlxpCFs035JxGt0oiZ9iQ2nSpfSPEGZRFKYMrQD9CvuZbNR1XmhmJmUSYVtirhInSpwhsXp6LEGLX76g/mdWTsNiTWYnpH2W+5vzs1ig9jv0Zm4DuCnzu4Btb8SzBa34tyvxJnQuFGJzwL938T8FWYiW2vFyqGz3gtahql909j+UusEiowtFlBTK/Z7pr3mIdxM5j+D/nFnIe439Jabv9Fc5fbbb4doE3od630ajsTLxBfQ8fL3n+kBOARfgrCAfvrgCah/50+x+4CatV609p4+jffUE5vypCPlBNQdtwsiJLZY9kftG/u1zlt3xRM7RAuLFtA+COLHiAXURzm73L6Ee9sYL9cwSXPJ1BB/Srar/cDPhAFXQOdsXCcb4tWNhup2jtPpdEuRG0NPKuYhffIMQzqP3u19S2TiTg5NKKDEP6ZW3LkdLD/EvFYDD+dX7JAFr0mIqfBLLaw6nSczkw1S0ZuC6fpEajN2N8TmG6fjGlsUzd3R6DNQy6sT0V3v6MFRJnFvuZcLu9+eKAcbsAvTCDNJ1Xt27et/UCqg3O+t14qfoJ5DwTzzMica17SLs/0gZr2zs9D1ujKX8a8C6swCZ5VAN+UchJgeFbxf1iv03FimNsTWism7621WxDztomHbBDRsDS+ToP3jX4qb2R+Ll0kgoGMf6Fe4COkGhAX07b37mCP/2UdiT0KyK3GizpKnyemhA7ncUkHITLxveYstnclg14Zx+ZuTAZfX1PR3Nob5+Zc+xASxUWIBDezGnXpvIvxW6ZwDTeGkEu3sxAiTMEeatBItIyhquiOYAko0TNo/bWe62zDxWIkZbIJ40z7PonAks8lKJuLUxLA0TDyfk0noPPUEuZuyMEa0iQkyCRVgdQ4tP6ZnrF29O3P6OnO87NzfjcpHD3Radv6zlskCQ0BtFjp4lzcWp2EGnX2cThdMhY81E9tC8dKcvHpk+V3iVrReg/orlkQ6XTx4VUDpyQk+UU4m2hrc9BNkRxicGqNaJEghPdUELAG1FdgvteLn5k5wb7YM3kfKWx49fXd+wJko+/Hyvcvgjbr8lN9iYead81q/UtHUOT8Vxph/w3s//pkWZ5/OyyxqxY5YDatorDB/ryHJyPF2OWhIv728Hnwbay2TmVBARwMduz5xG6ZChAX01T3C7j/9XepZ8FOhhyscl86OGC2s89ecpWUwKzY6SJRJtMQlsnCCRIuGsxzNGxt6gXWD0JNiVsj6ovnVILZtjN14sYdgxGFRIz8Ts7lz2tMdEIbQJxiZK4D85lCZNrRwBDRumqh3kmoYXyuUHmamqMvNIKLi3GjGuvJBiFqJoesyTsREshPvRMnHcIOYryhvQPAFTxMH40JhWyxbLLqZ7Ftnf4fKRFgqvEy4DeN8RZkJ1h91+SyN5OrS0L3lpiUGTiZBS5r3bno6k0Q2XdyetGHmmr4jhipnkevdl4ObHVUA/noutzC4OQcD7XuVb0UNp7c8SqCz6S6/GrYLA6/A45+NglyohuhSX5+HmyB2nN6urYdlhd4584DABqFXUSYIvYZYgkRbBbMx6YPWtJ+6P+GvZpxxwlWKHcdrKTvlXsA5kKIbMCAS0PFKpImvfgMBLUBYQJ/tk+BHGzXH3t+F72IyAuoW0fhvl17ghmADqv+ovvdrca0vic7ExO11Ipwg7iKglonI/1QchFq6lg/0WOtt4kYwzTk4+ZjlkkqP2ABTKxtPZecvLqfId04nqBtE5VtggSugfjt02XUi3brRSnajmdBbzi6ZBBUjxh8tH2QJNP3z4n5/XWLDj73Wc+omHCNq5DD99IQt/wx6f0wnEvh0WJk5tgio2XVjN4z9roprJZ8l8RuZs+kYQZLNyqjaYKb5r+c/nTXEXCZuhUUz1ryhDJfQ0sFf11KTGK3Kej/S9E7lG0DDOl3DqZV5wvOV2IXrFG/y9LC1OdT7exShgJqfyuD2bS5D4qaz249VAY1mg4k6MATUN/ZorrqZpgYOXiF5H4ex9aB0Ss7XVbYZNbGAzs9B8q5AgoDyERbQpy++c97og+3Po3v672L4PRUF7mj2ym0x3iigjBiuVOh/Mvf4WQ9iF8PSIO6ag1omnWVdf9OJHEXhxkgluiSi8skvMASUbhiW9w23bcq9GP5msahqTbH0/g7LNnkcWU5LyI+UjWFmaNgsbj0R2GKNvhfHpn6eSlTlk9eUX9mcxhXQ5PazcA6VZmKWIW8Xe2D6dHLOeicMczIhm0LHXltjDJ6OTO+JE696M7FROC9jexBZ5RtAs1etmDlh2sE2N09AwwGXwe0t52eSWbX1zC2ZNyn+vNqUyeAHIComLBVHPTX0NHjtYsLlc7IBVH7EBS2ga0BAmcgK6KcPX/7ig77S/fNH3dX5evniO/8d8d2cgAbrp+3reP+8pORY+Y/d1RBrsaU+V5yRVj6/YYvlbBbiTOYR+uTqzRfqRCbxTrCfm7/xHNKZhBQLaI6UgPr9AZtqxfbg+KvVot0m1mjZj5k3os9/7G0dkuv/HKZVe3I4+euHFdAZszvrtIvMHCrYR5h2sc0bfpB4XvrwVyxuOYTdTpxacfvTUgLqhwuKJ/oBlc9ds0etrK76GaWSFtAtmejZ7O4sKmd5ZAaJNHDzeoVSYX0Ky7wd8Pfsgm8nBDQtmbw1kwmk1sacgIAKIyugb+8v9kr3q3L+RA+eBNR5p3/dgbPw99s6Hh0Ua6z8x4WL3I2JiAgoL5OZ9O41K5OVGLGA7n0j+izEbfK8DSEnRq5WbKSCIHHD3JDJTUGU2eZPuJ0Y/jfdOyMGMLYG4ezYULUBJVKx1i7UCNE27lFz6OZDKyPuuY7zpG3JRC84yvZ6uh8uBrMScIFxzy5SQL0fULzfuk+tEIqzOQgloFuCOAK6qRfV6eg2g4oF1Jtryk3O/IlXwTF29ZOoFZZ/2lHV6lgj9hC8e9HR9xfvHkwQUD6yAvq63H9pOtyurzqaldN/p3/dFVDF4FonSnUrI619zhqpxSDhd67cHCUKEgXl4goo/+fXx1hP6Dhz6IFB+mnZW/miacqyeRx+q7BSlFssgrXCSeeEs/k6Y3tn7nrz+aZM1ivmZiR+4j61QmS6Ocjlxkz61EJ814JjrElk2OF3nHNAHekczwL9GQS0BFkB1ad3fv54+doT0MvX/jviu3J7nwfvS7o9yL49oMsXqE6saNB6RwXxkMloQD4TTVEP6Gr/wDyWN7FROsfp1Xpg1a53J3SJ18lEVn/4+D2gUTqolSaehHSXWhHvAS3OpI5aSR+dYWfiCqjb7YnbMBWy06M4xyvdGT2gLhBQdpA7CCgdb6OAdtQRbiJMNhPDjgLqjxilc5zV83GqNvrS6tHzTK10A71hgICygxw5kwIgoNQIDQtoeF+2bCbEl93fZz6elMIR0L/8xr33PG5EX8ZOAvp8+dEPjHNAXSCg7CC7C2hiJzEOk132UysMCCgzyHEyiRIJR2Z0XuYE1Ns+ZKOkM/E4rFTUXyvrs6gbnHOF6XXNmlSY72VOOj59rUBAB7Nz2umXnEz8APN3qdu5bMtkxL0N0/U/e/PPX/0Yj+IsYV8BNde9f/lL/x3xFQgoO8iOAtoluy3JMOllP3Wkg4pCZhKxr4A6Y0bpHGf1fJyqnUZ0IKJ0fqhUrWyplPNLRf21kppFs22G0pno18quWDr9UAtTOnSQRCIhh62VxgXUeRyFUy+cTLwYAplYvPuA/urH9szPX3/j3QoUAspkRwF17/wZvYuBgLKD7CWgehORi+PbBrnsZ060MWOsZEKxt4CaUaN0jrN6Pk7VZr1xCcOslU2pEJlQHFYq6q8VesUyzWc6GlNA7a6OrFMct1baFNB5hZBaL/AENNcvzs+EwL8R/ff22iMIaBmiAmoPsz+NL8SehBSwXujxDrEqCBKW74MEND5AWSKg8Sk0BZnYYJlMWFHs3m13EAHVbdSVr56d8cqqNhxtcyZDvH0uXH66fCL8hjWbgaJaiRbCOBOS/aRiZSFaXxCjtVPBHBKRijjKo28IlcukIEicCMmBBTSYRY8T0LvWSm6vtIuTKbn5XhcdoIkzoQiehPRzY6D//Bc4BF+C9FXwc+fmpw/jaZ77PAuet9w6541MqIIg6919vExW6pyxKV/vd+SshgKtKMrEZlSciRdlmq44EwqWgIa/viWbQc/0aOj617zjgsNtVWuLV20OYurW1ExZJiafVH/2poadIpTWipMAe2dlH6lwG3ZJKUqHF8TrzYsyYezDLbXmDCnOxBlQvoa7KROix6BEyqN9rygRmn0ENF5sonQ45b9M1txAZQJq1063rVf8CSqaQ1GrRJkw3DE01KIleXDX1mSbkISP4vxePwQeFyGVIX4j+rF3U5/v+XwZnfM6cNJS/11EcuEPSpbaGqbojFCo+AN+jIRUcIPYRZ/YgG7PJN6Ub2sSL5b31c1SQbjJRuObUKyxOAIa5VOSTtQsW8R8oFtmyyxysggHbUmkM1G8r23MZPGsaJI2Nyz1u5v2eGYUb3SGVMQNw8/GSSkctjWEs17pvD8r3xz0ljghFdxMnHVT+RrOnpMZ708ygjh6lNyzZfm0v15Tq1+ZKBBQdru4UxWms20OjX8IAd2w+RgG3etXmsnSxtOrwkzcFSSRyZajcHrU2497lQvoaKBj1yduw1SI8Dmgr8td5ZeD7E/2uUjRu5Dswt/5i/JGupiiGC9BsM0x4oMLhZm4SWwNEa6eb2nZly7OZztqdYwR7iH4W7NZ0rktxpjJjYnETVuaye1B1JLQLa3yEk5NUS6KNxpTKm5tF2vm5bNZoFFuX8P57lYURI986/RQeZQ0i/TOyi2TdPscmsa+SBTL7ZlQ3xPKZFOYVKWU1EqpgI5XIk189RsIaAHSFyF9/jjODHOM/dWx0fBdwIbHKxagqBO4NvJSusgHidy2/hi8LpPkrY44mdzObTufGsUaq+xRnAUogRiVZaIEYty1SYqe712AEoiBTGKivtgdEzlPrZDPgi9ACcQId7Efm8ntKNZYsYDOz0HyrkCCgPLZ6Sr4Ar592RO1a/QNHCaR02XiCugB0rkHh8nkMIlwM3Gk4gjp3AFkElFdrVwEshg5zBw6XSZaQNeAgDKBgN6ZwyRyukwgoI/jMInUJxVSIJOI6moFArofENCHcCABTQw/1kGHm1ECMSprEhyCT6EEYrRZtec5rIpMKI7+KM4S1M0RjnYI/naUQIxHHIKHgAoBAeXT5qY8CwQ0QWWZKIEYENAEyCQGAkoBAaWAgJ4YCCifNjflWSCgCSrLRAnEgIAmQCYxEFAKCCgFBPTEiAvos3Ol+3xJ/JXlzp8PvQr+dtrclGeBgCaoLBMlEAMCmgCZxEBAKSCgFBDQEyMsoJ8+zMY5PgjJvlsE9Ib7gN6MEojR5qY8CwQ0QWWZKIEYENAEyCQGAkoBAaWAgJ4YWQH9/HFST/20o7f37kOPSp+EVFehK4EYlTUJBDSFEojRZtWeRyqQCQUElAICSgEBPTGyAvq6dH0uz3t/dY+3yz0LvgQlEKPNTXkWCGiCyjJRAjEgoAmQSQwElAICSgEBPTGyAvq09G4uD4N/npVz5tU+kZM8DfToC3+rm/IsENAElWWiBGJAQBMgkxgIKAUElAICemKkBfSd++Jp7g/Vg5ZD78/0WaBHX/hb3ZRngYAmqCwTJRADApoAmcRAQCkgoBQQ0BOzz22Y5sPtnz58+YsP+rr3pVN0sMfpA46+8Le6Kc8CAU1QWSZKIAYENAEyiYGAUkBAKSCgJ2YfAX3V1yLZ696vArocj397bwT04nD0hb/VTXkWCGiCyjJRAjEgoAmQSQwElAICSgEBPTG7COinD9Ph9tfl/kvTwXd9DVJaQBUAGVwBfXQu4OA4UvHoVMDBOU+tXB6dQPNAQIXZQ0Cvrjmd5alP9vz88fK1J6DkZfBH3/tstS8pC3pAE1SWiRKIgR7QBMgkBj2gFOgBpUAP6InZQUCvqhmc5DlekkT2gLocfeFvdVOeBQKaoLJMlEAMCGgCZBIDAaWAgFJAQE+MvICOjz8KejifLz/6gTwH1OXoC3+rm/IsENAElWWiBGJAQBMgkxgIKAUElAICemLEBfTtfXyR+yKg5ip43IbpNiprEghoCiUQo82qPY9UIBMKCCgFBJQCAnpipAWU8s9JQN37gJLP4jz6wt/qpjwLBDRBZZkogRgQ0ATIJAYCSgEBpYCAnhhhAb36p+netAfdn8YXeBLShBKIUVmTQEBTKIEYbVbteaQCmVBAQCkgoBQQ0BMjK6D6+vcZ3dX56cPYKYpnwU8ogRiVNQkENIUSiNFm1Z5HKpAJBQSUAgJKAQE9MbIC+uwdf7+q5tjXqc/+fL6MBnodSB6BP/zC3+qmPAsENEFlmSiBGBDQBMgkBgJKAQGlgICeGFEBHS+A14zO+eq8HsZj7+a5SARHX/hb3ZRngYAmqCwTJRADApoAmcRAQCkgoBQQ0BMjKqDm2ZvOA+Avzk2ZXh0bjTj6wt/qpjwLBDRBZZkogRgQ0ATIJAYCSgEBpYCAnph9ngVfwrcve6J2jb6BwyRyukxcAT1AOvfgMJkcJhFuJo5UHCGdO4BMIqqrlYtAFiOHmUOnywQCKgwE9M4cJpHTZQIBfRyHSaQ+qZACmURUVysQ0P2AgD6EAwloYnhlXf1KIEZlTYJD8CmUQIw2q/Y8h1WRCQUOwVPgEDwFDsGfGAgonzY35VkgoAkqy0QJxICAJkAmMRBQCggoBQT0xEBA+bS5Kc8CAU1QWSZKIAYENAEyiYGAUkBAKSCgJ+auAoqr4A+UyOkygYAW0WbVnkcqkAkFBJQCAkoBAT0x9xRQ3Ad0OFAip8sEAlpEm1V7HqlAJhQQUAoIKAUE9MTcUUDxJKQRJRCjsiaBgKZQAjHarNrzSAUyoYCAUkBAKSCgJ+Z+AopnwU8ogRiVNQkENIUSiNFm1Z5HKpAJBQSUAgJKAQE9MfcT0Fd97P2JPg306At/q5vyLBDQBJVlogRiQEATIJMYCCgFBJQCAnpi7iegT/rQ+zN9FujRF/5WN+VZIKAJKstECcSAgCZAJjEQUAoIKAUE9MTcTUA/f9Qdn6+XL74jRjj6wt/qpjwLBDRBZZkogRgQ0ATIJAYCSgEBpYCAnph7CuhP5ldv742AXhyOvvC3uinPAgFNUFkmSiAGBDQBMomBgFJAQCkgoCfmbgKqr0FKC6gCIIMroI/OBRwcRyoenQo4OOeplcujE2geCKgwDxFQ8jL4o+99ttqXlAU9oAkqy0QJxEAPaAJkEoMeUAr0gFKgB/TEPLYH1OXoC3+rm/IsENAElWWiBGJAQBMgkxgIKAUElAICemIeew6oy9EX/lY35VkgoAkqy0QJxICAJkAmMRBQCggoBQT0xDzkKnj6NkwA5EGtADaoFcAFtQK4QEBFech9QMlncT66sMDhQa0ANqgVwAW1AoTZ0aSq4jhPQgIAAAAAAE1wnGfBAwAAAACAJrifgA7Pl9FAr/5JHoEHAAAAAABtcEcBHZ7mO86TlyABAAAAAIBGuKeADq+jf+IEUAAAAACAprmrgAIAAAAAAAABBQAAAAAAdwUCCgAAAAAA7goEFAAAAAAA3JXjCOijH10ADg9qBbBBrQAuqBUgzJ3t6bTICOjrfI/5+aV7pXvuXUBqlr28SGSoBGKIZKIEYlTWJMxMXAFNjNJmw+Rps2odqUiMUdkcQiYxijcaaqUEgUwuh8lk4G+E8Cx4UUQEVD/kaAjv9Zl7F9LIwq8EYlTWJBDQFEogRptVC6koobJMFG801EoJEFAIqAASAnr1Ty2g/tOOcu8iGln4lUCMypoEAppCCcRos2ohFSVUlonijYZaKQECCgEVQEBAr0qpBdR/3nvuXUwjC78SiFFZk0BAUyiBGG1WLaSihMoyUbzRUCslQEAhoALcLqBPl8vv/fUioK/2aPu7/LuYRhZ+JRCjsiaBgKZQAjHarFpIRQmVZaJ4o6FWSoCAQkAFuFlA395ffvL54yKgT/rw+vNom7l3MY0s/EogRmVNAgFNoQRitFm1kIoSKstE8UZDrZQAAYWACnC7gP75D4MW0OvfpXPz9fLFd7l3RKBGFn4lEKOyJoGAplACMdqsWkhFCZVlonijoVZKgIBCQAUQuQreEdDlYqS395NyJt/pX3doZOFXAjEqaxIIaAolEKPNqoVUlFBZJoo3GmqlBAgoBFQAUQG1t2MaJTP3Tv+6K6AKgAyugD46F3BwHKl4dCrg4KBWHsTl0QlsBwIqzG4Cevk6944I0sjepxKIUVmToAc0hRKI0WbVolerhMoyUbzRUCsloAcUAirAY3tAXRpZ+JVAjMqaBAKaQgnEaLNqIRUlVJaJ4o2GWilBQkA//dV/nl+9/alVgk9/9Z339x6ZDBDQB/HYc0BdGln4lUCMypoEAppCCcRos2ohFSVUlonijYZaKUFCQJ++mAX080dHCZ6W10+kJuyTyQABfRDSAmqudP/yl7l3RJBGFn4lEKOyJoGAplACMdqsWkhFCZVlonijoVZKuD2TT5fLIqDPv2t6QD99mG+So//eJZMRxRoLAiqMqIC69/q8vsi9i2lk4VcCMSprEghoCiUQo82qhVSUUFkmijcaaqWE2zN5vbz96SSgb3/2T0ZAX9/Nh+P137tkMqJYY0FAhZEVUDwJaRUlEKOyJoGAplACMdqsWkhFCZVlonijoVZKkDgEPwvo549fu7KpX0NAW0BWQPEs+FWUQIzKmgQCmkIJxGizaiEVJVSWieKNhlopQU5An98NENBWkRXQ4fkyvro65nSUPfcuopGFXwnEqKxJIKAplECMNqsWUlFCZZko3miolRLEBPTtz34JAW0WYQEdnua7ypuj7el3IY0s/EogRmVNAgFNoQRitFm1kIoSKstE8UZDrZQgJqDPsxZ8Pf4dNQIC2hLSAjq8jsX0jvMuoJGFXwnEqKxJIKAplECMNqsWUlFCZZko3miolRLkDsEPA3pAm0VEQEX49mVP1K7RN3CYRE6XiSugB0jnHhwmk8Mkws3EkYojpHMHkEkEaiXBQTK5/Msf/+f51b/88d+bofq1O+wOcDdCEFBRIKB35jCJnC4TCOjjOEwikIoUyCQCtZLgIJlAQMGBBDQxvKqDDgdK5HSZ4BB8EW1WLQ6rllBZJoo3GmqlBIlD8IfJZMAh+AcBAeXT5qY8CwQ0QWWZKIEYENAEyCQGAkpTVFdJ0QAAIABJREFUVSYQUAAB5dPmpjwLBDRBZZkogRgQ0ATIJAYCSlNVJhBQICqgnz9eDOPNPs375c6fuAr+QImcLhMIaBFtVi2kooTKMlG80VArJUBAIaAC7Cqgnz54Aor7gA4HSuR0mUBAi2izaiEVJVSWieKNhlopAQIKARVgn0Pwz5cvxnt4vb13H3qEJyGNKIEYlTUJBDSFEojRZtVCKkqoLBPFGw21UgIEFAIqwC4CepXM6cb0r+7xdjwLfkIJxKisSSCgKZRAjDarFlJRQmWZKN5oqJUSIKAQUAF2EdCnpZPz2T4gabRR80RO8jTQRhZ+JRCjsiaBgKZQAjHarFpIRQmVZaJ4o6FWSoCAQkAF2ENAXy9LH+fTF87DtLSVXrWUPAu0kYVfCcSorEkgoCmUQIw2qxZSUUJlmSjeaKiVEiCgEFABdhDQzx8X1fz04ctffNDXvV+HLh2fr5cvqIe8NrLwK4EYlTUJBDSFEojRZtVCKkqoLBPFGw21UgIEFAIqwA4CajpA395f7HXvVwFdjse/vTcCenFoZOFXAjEqaxIIaAolEKPNqoVUlFBZJoo3GmqlBAgoBFSAHQT0ybnt5/RqGqCvQUoLqAIggyugj84FHBxHKh6dCjg4qJUHcXl0AtuBgAojL6D2Knd9sufnj9chroCSl8E3svepBGJU1iToAU2hBGK0WbXo1SqhskwUbzTUSgnoAYWACiAvoMQ1RuN172QPqMutC3/f5z5VvCBZ2tyUZ4GAJqgsEyUQAwKaAJnEHF9Au73SyVLVHIKAAnEBtRcbWZ4vP/qBPAfUBQLKpqq10AABTaIEYrRZtRDQEirLRPFGK6qVDgJ6cwgIKBAX0E8f4gPsi4Caq+BxG6bbqKxJIKAplECMNqsWAlpCZZko3mhlArq9C5SZTpaq5hAEFIgLKKWXo4C69wEln8V544ai77NdoIoVJE+bm/IsENAElWWiBGJAQBMgkxgIKDuTApRADAgoBFQAcQG1emkPuj+NL/Z7EtJknn3eQNVaEAZtbsqzQEATVJaJEogBAU2ATGIaEdDNMaqaQxBQIC6gjl4+mxvSjyd97vYseG2eENBtKIEYENAElWWiBGJAQBPslcn2sxRJ0RLIZDsQUHYmBSiBGBBQCKgA0gJquz0n1Xw32MuSni/jR9eB5BH42wR0lM/KDsFnJqeqtdAAAU2iBGJAQGkqm0OUgEroDQR02E9ARebQea/Hh4ACaQH1rkF6Xe4xv/SJPtnnIhEUbiimpW/pBM04m8oG8YIl1wvMQs+vD3iJTEmM3JLICuxMMpxVQDfurIj0JRWgBGJAQGl225QfRipkBPS0erO3gG6eR3E6qRV8mt3m0CP6Yk8soP/8F7/1t1Y3v7/8zj9CQIvYVUDHzs/LxQ54dWw0olRAr7ui3SKg1xep0RT1RTJWeueWt/B3izom1gtxIvSvjROVWs1VtRs87CygVMNsPV/4OH1JdJDc1EBAaQ6tfTKZbI4CAaVJCOjGponTEZpDIn2xAplsnZpTC+jFkc6fX73mZxDQEnZ4FGch376U0PXXReelm/5clW36hxpPxd+8/i8aMv6/e4k+Sf+8P+ry1e5lzGSMVppIPzn1+JIMsprIPGyC/ozM5FHwMnEFlB87nPjxXb80bmI+c2ZRAcw5uZIJEWQsN7Lok5kIJPIomJk4UsGPXTCbd6uVw2Qi0SYPYt9a2bwcUXNIYBYVBNktk20xLgeqFfZGyAqo2+3584vbIwoBZXNOATV1PklnvwwZ3XMyP1Z5BUvL9bvdpCbTssjWPi/IInw2DDMRP8gcZpqW5WNWJtF4i0l3JqvVTB7FHQV0aotF72/ZRyhgN73RPe4bErl9i/UodpaKoGGW/bd06x5kU57IRKRqBfTmQexXK+NWp9+6T0nXys3ziNoIrawP1qp22/6sE6QlAf3Lby6//xvHQH8fAlrAgQQ0MTx9Avjkaf7hx1EsyOPwiggy6APl5pD5ci+n63/UwYQ4E30cZgniJDEsB9CZiTjvbB5zMrxD8MERIe8MgMTpSnEm2zn+IXg78f0yj80KevmYkY7fut1gqiaZ7LbLFlIfUJl4487TsdQK98QRtx66+ZSRteOJcSLbOf4heNMwnT6RxpyWk2qgOB2nLbsQekbvdoZhVLV2iuhcVlcsrKTiTLZz6EPw81ZmXjvrNmW0TJyO3nYMbst666eVTEwQv8YyBZvOxEyJ/f3cRAlU7bkPwf/s+t9Xxjh/9WPvNFAIKJOzCui0Eo1P5RsH8AV0/muMz4UtoI6+OmGGbQI66FXHstTrED2twqll31t5kBObz2Q7ZxDQXm90l62GuWvX/DEnHbMVtqv4aU4lnC+VCTH2EkrPsaCeE5no+u+c6emn809YmbhbLLMs5YU6TmQ7pxDQwWyE4w/5i7N7BaHxgWUB5WbCWoYZmehVw5KIUc8NmZiddW8Vk9yhijPZzjkEdFmVhOaWWJLidNxacZtVr81XMzFBSLZkMm/19Cpl+bopWH4mXYQuvDjEyQX0Kp32zM9ff/Pb/xUCup0zCmg/7zhO6wDiC51nGAsqHs0J6IjjsFlA6TgJd8wlotfpZg2QyiS7Fup0LoPTBPpjt03iTLajM4l3BbbAy6RAQOcNxbIz33uzeblt7LLfsJLOtE9gV+b6S8sqe4tUOBtzvd3xYq5msmwn+i4o23lig6mnM3H3lYLf5G+xeLixb9hOOGGYmRQLqG9m3vzYuDjTbFicow15id4Y+SzNZFqR+b+oS1a4WFYy2Y7ijVYgoKabgFzrbV/109wqoMmPiUzCHhizXti2hiN+Une9x0GsgN6y9XicgP7me3vtEQS0DGEBnS97v7Lc69O/7l3oKvh+Oug4pG792ZktqzNQxaM5AaPR+85+kMnEjNXb1ZH+yrKXHH6FSCQYx1utkWcUcNZCyzrEHJ2173WKcSbOl9OfEZk4FpScKzkymTgUC6h+6aaph3S6XbLpdK7QO7spy5yPV899T+82jT9o+i29nzUH0rUdjy+UjadHI7YTTsE5o+tYS5uYZvAFNAwyiPWWW7nVP7NhO+EWql9RzExuEFCz1PszqEhA4xXAPaUiHik5n1M7K30XtkJJJts5g4CSCrosTl30Sd/H6TidBVQbE9uPfK3E49NdKVEmfdfHRwF7O2y1au3efND14YzgTO2MEdB4dbiFxwnoePn7z/QAHIIvQVhAP33wBNS/86fIfUC1NaTL1fQNuQMVNZqt/PBD8xPmo+uL6eIib9myAkqE0Wuh1UT0SD0ZiNgCaO2zqS12Yzf4weqkc99sEFCiZVyD838l3Zw6qQSZTBy2CKhtAe3vWuyClDqTeCYdsxV2WtD+JQS0JwW0TzIEPbT+zHIatY86cqOfGIJCcmMs0zwYq+uJaB0xo6ImoUlPYW+aJJG7V3RE+2zMpFBAqRlgUtugfc5OQU98zMhEE61U3B2NdCbGkYZgsM3IXWVQS+48oAumwdtBWmmTlFgxOLKAOm3rNJpfNZ1bPNOrWEDdtU/vaJspni6eKfndpt6tuyV0Ry3O/rC+97Z30dbDVoHzvZSAJpZbW7X2s0sf/VRJvZTVirNHPqFY3woEdOwD/QoXId2AsIC+vXcfc+Q/++i2JyG5pUosmA5mxeqOpfKjxZ+a5cH8icee7casQoIQUZ7TCxWM08diQmXifmVYbiTUmxUcYTdO99McZLCD5xcq3GEmmoEUUL2m85vEWYUEax49ofFnCyoeRMAWUK8VyN0ROymsrmHKHXWIaQ4OQQR3BDuW8+XQE50tltNS8S866kFMku3PDeaJT6fLWTeCN2PIPi/dJCubB/r33ETiUejvRuOFmaxQJqDxb7qvtwmonXIzgebj9UzMd9wWNP9wBdRMQigV1NT67ezUti3qIZhNgcW605ndG13nJAJKlPw8pDOLFNnCyxwNZoG/5uq9bkkTKUquyy9eXfAdZyxnErre9Vf9ysTsbHg9Xdc2MQ7XmyBhfbg/29nxZy7ktHtCzqmedK3E27dwu2V/WTF+KRbQ0UDHrk/chqkQYQF9dY+w+09/v+lZ8P5CZVeKFNG6YXytwrFYFhv9sr94udZAJbSsnd1svIXLXLycWmq9TKhkzJDOfR8vuJ0vR14irkKHoYc4WqIt/AlcGd+bJFkBdRLX1pBo2OnXib0V2yhmaBe1tzd5XU+hP7YCStWI/xO2TfzVpBmdUo/B/XQZPVzXmxmkKz9agsz0dd6vzn/V4HzHTag3le+2jzdKOKXUZjJuPPvX/iC/VhhSESXoLkRD1IIDX0C96XDn40AHSZ156X3Ta1ZWJl12DZYSUH/+OP259Iid89oseeESVcCRBXTEzoGgVZdJdndDgrG8ZX4IBnl0Xrv7MZxUyDmn37gdGH3vrhydWUVXVG/XEl0Ym5qcYDXpL2F9uAfejwJqMkkW2ercywuoNersprwvFtDxSqSJr34DAS1AWECf7ZPgRxs1x97fhe9icgu/U7fjoNWt8IKzqKlwrJWTm0KLNULjFW0+hnZHYtl1Ark/RW24O5NFoIdebt3yMwndcifHThXZq5FmIEZ1ln0zXUZWkl8O5mg0c0g4Aur9nNt8qT2WcEeDbgy34II1a2/W8d7Uhg07ZKu2p69aCH8rH2TQAhoGcHVxGqvvqcYwE0u1gD9p9BsdNbFE+HMmETieZuue3vdX4AhotNnrsokvHVJUdg52h8cuEO6UcwQ02pSHcAU0mAL/fed0xC//2kMrenRqZeou5l1vvx7P0XLOI6Bmx85bzXT+J/rd4LZUMBvdKNodzfeipjXV25m3ZjbaEQZnhyi94CZWK07u3WDDxnPZTE9+pttMluiXftqzjX7V+Z0hG3EmWSvOjHHz9IfqAWrtZyZiAZ2fg+RdgQQB5SMsoE9ffOe80Qfbn0f39N/F5DYU7gI18AVUf78f92+cgp5edfHWnYpif9osCjZKPpHoHFFyPc264CBc4KPk9C/5Q6OpMRPhLOZ2w+6EJxJ1Wk83QmLZp75pGy5WXrXSjDMMAXV/LJxymnBHg5xqLwblA27LmObx9bPkupKsVHCDvHj7COkgphBCJ6fLgHidzy21KVn7orOx4PzKAkMqosnqMsGXz50s4laZ6Mx2bfCaUU/puoD2YSd0zFYBJaen89YS00t7tIkO4hmSDmICBs2T+/lVziSgAdOU2zV/mI5ZbFaC+OsdPVOmYzzeYudXbVwz8fajd8pyicvakOmyn7/rnAbWm/VKdq53XmldX+RuwxQvWUnyAhoupVG85X0yEw8toGtAQJnICuinD1/+4oO+0v3zR93V+Xr54jv/HfHdrFT4gzZuhqk6TPV25H7DKfRlEd4ioMtL5Q+gf4nMxH5l7bJZypGC9+MunyOd1hDjMMEC7H24uuzHwwd3LTmPpBJBfJgC6k8Et3GX3KYAyonjbE14QRaWvqRhMM14BAHNBQn2ZQavTNXgmqDzBVYXRSqRDZhNneKNv1FAZ8HMJ5A7DmmbqqPaw+4YbhLQZDK3Cyj9ub2r2uYgTrZRJgXUIaD+ukgNwcCyOVSyIQvqSZlXvJUTmUm0+dgchHEfUL3E5cbJ1Yq/hOfCrGUyAwEVRlZA395f7JXuV+X8iR48CajzTv+6Q3rhDwunYGnRi4ndUtywejYxN7ijGaRsPulfojNhC2guiEXpqKG0BbjSGY6WWfZXupPsSIICumlDQX4+JhSlsxoknlZHQAszGdmeSTxoc5s4H5sJUPGgzRzvRvQb1yvOfA7M3Nm8EbWw9iPxzcNOUyvM82K3c2IBTY4QpVMQxFySqwtwVUBFMsnurBT7NPNG9GvqmKoVp1eF0SfPycQT0F9/49wE1LsHEwSUj6yAvi73X5oOt+urjmbl9N/pX3cFVHHpbvxcKMhVnIqDXL8rmMltQdxcBBEP6woo+0v3aVxyWoOBj57NwkEOjiMV7O+sTjc9nyfMJ8eZQ8cJcnD2qZWqgrA2H5uDXFa+YH+haGOyx4bNCuh48ZG+8Oif/8LekR4CuglZAdWnd37+ePnaE9DL1/474rv79WqNKIEgIplEiRQEEe0BvYnDP4rz1LVynEyiRAo4Xg9owF16teqvleMUi+KNdthaYa36T1y1J34U5+ifbq/nP+A2TGXs9CjO8Up3Rg+oSyNSESUCAYWAHj6TKBHya/Mj+1Lh+bVCP+GRn8lwYKmov1aOs2JRvNEOWysQUBYPEdB/CO67hBvRl7GTgD5ffvQD4xxQl0akIkrkcALqPXS60+/pcdeWff9h1qk8U5n4QECPVLV2ZG8GZ55WvlIr9oHRnXl6NDFaOhOPw0pF/bVyHKlQvNEOWysQUBaPEFDz6Pdf/19/uxyFx7PgS9hXQM1171/+0n9HfKURqYgSOZKAEtt9/b5AKhZ99YKTJktkQgABPVLV+t4ZfWd7reiv6Qrphhtq5bhSUX+tJIplmbnLXobd2aBXCXmp6HxSe8hEIhSHrZUmBbRLkfwFhoB25vhMMtc4Ewp7H1B9AP4f5rM/jZFCQDexo4C6d/6M3sU0IhVRIgcS0HwQpoAGXZ6c34gzoYCA1lm1e9TKcaXibrWSOY2BnclqDOYsmvvG9c7s/KczSsAUUM84/dDsREgOWyt3E1CJWhET0OTXu0Ai05k4kZa9E1156W1TnAkFJaBfoQe0HFEBtYfZn8YXck9C8lkv9C4aT20NIrLwy2zKoxFKBJSzxK0EYQroWibxoDgTip0EtItGitKRWD2XrOPjDcVKjIE4bC0iFWEirIILOtOTTnFjJiSPkoqSGHGtrAW5VyZFiTxmxXJCAS1p3ePWSsEajhJQERWe04n3VnJhokxI4kPw38wXI32Pc0CLkL4Kfu7c/PRhPM1T8FnwHpzNsDkys2zg1OYgQ7SvVJJJVP5RItzJGTKJ0AtZkEm4td+eyb12yGl2EdChc1pmaZ8wHU7b2lHn/2/flFOnKKhgBHYQW/zkoazVGOEgFY+0HiWYpKLdpuhAfJwJSYFU3GdTHpRbV1Yr0UHoKBNmIv6gAgFdOjFv2tm3Z5qbONuL5a47K6y9ODvSvH5W0RirQYxC6VfF65VcdwwviJmkefSS5ScYpUhA7ck6moSArsQJB0SZkJiLkH6+XIT0/eUyquevfuzfhwkCykT8RvRj76Y+3/P5MjrndeCkpf67CO7Cz9kMx19QxUHsOv7lxd8esoKEGwqdSLcsSyyrGAZzZca0FrLran06FWtKZjkqd5N4TG/mRH1ea0HCNsnDFFAngfUp8hNbvqO2x3AnJ5aKxOmMVJz0vNlY92bsORN9Ji/zy/7vddc5ZDZjXfgpN1qBgA5e3W+oFbZUuBPJScbO47kJlBXJWJZXQnkht85of0nrdP5mT2jDnLbfDmbRhtK3+xphK7AmyJxprrW44FhG6XqlQECZ7eKeJx3NWHatuAeei9cJ5szbCRV+xs/DTM+LnwOzaj0u3TyLtkxRtIYka2V9O+SXbddtFdBffzN1eX5/+a3/+5vpPuZeBygElIvwOaCvy13ll4PsT/a5SNG7kOTCX7rMWaLFtjRItDm8KRPmypkI8mIz4jqFm8H8Sm3/ZT8M0aoF07Nh2bcvE6MEtbI1FZvRjUGiZinMRBV+z6X8GtFwtpp+qtui3TCHunDbmYQhFWbStufSmXTsMsjcmaQyceZQec2WN2zQDjeVfrSOLF1+ljZxLJ3zPT+I4v0at1ZunCizF3dLjJuu+LY9sgLzuXtxXpdNzeWWlvB+PZwgblBnLMX6gr0R/Xjz+ZGvxtNAw/vQQ0C5SF+E9PnjOFPMMfZXx0bDdwH8w6olKIEY97w1SJbKmmTPQ/AlKIEYlWWiBGIc/kb0JSiBGMgkxle+fRPZWCvFvsRMJ8uB5tDtmZz4NkzzUfhLcPt5COhmdroKvoBvX/ZE7Rp9A4dJ5HSZuAJ6gHTuwWEyOUwi3EwcqThCOncAmUSgVhIcJJPLYTJ54W+EaOGEgBYCAb0zh0nkdJlAQB/HYRKBVKRAJhGolQQHyQQCCg4koInhVR10OFAip8sEh+CLaLNqcQi+hMoyUbzRUCsl4BA8BFQACCifNjflWSCgCSrLRAnEgIAmQCYxEFCaqjKBgAIIKJ82N+VZIKAJKstECcSAgCZAJjEQUJqqMoGAAnEBfXaudJ8vib+y3PkTV8EfKJHTZQIBLaLNqoVUlFBZJoo3GmqlBAgoBFQAYQH99GE2zvFBSPbdIqCF9wGtaZE7UCKnywQCWkSbVQupKKGyTBRvNNRKCRBQCKgAsgL6+eOknvppR2/v3YceCT0JqQwlEKPNTXkWCGiCyjJRAjEgoAmQSQwElKaqTCCgQFZAX5euz+V576/u8Xa5Z8GXoARitLkpzwIBTVBZJkogBgQ0ATKJgYDSVJUJBBTICujT0ru5PAz+eVbOmVf7RE7yNNBGFn4lEKOyJoGAplACMdqsWkhFCZVlonijoVZKgIBCQAWQFtB37ounuT9UD1oOvT/TZ4E2svArgRiVNQkENIUSiNFm1UIqSqgsE8UbDbVSAgQUAirAPrdhmg+3f/rw5S8+6Ovel07RwR6nD2hk4VcCMSprEghoCiUQo82qhVSUUFkmijcaaqUECCgEVIB9BPRVX4tkr3u/CuhyPP7tvRHQi0MjC78SiFFZk0BAUyiBGG1WLaSihMoyUbzRUCslQEAhoALsIqCfPkyH21+X+y9NB9/1NUhpAVUAZHAF9NG5gIPjSMWjUwEHB7XyIC6PTmA7EFBh9hDQq2tOZ3nqkz0/f7x87QkoeRl8I3ufSiBGZU2CHtAUSiBGm1WLXq0SKstE8UZDrZSAHlAIqAA7COhVNYOTPMdLksgeUJdGFn4lEKOyJoGAplACMdqsWkhFCZVlonijoVZKgIBCQAWQF9Dx8UdBD+fz5Uc/kOeAujSy8CuBGJU1CQQ0hRKI0WbVQipKqCwTxRsNtVICBBQCKoC4gL69jy9yXwTUXAWP2zDdRmVNAgFNoQRitFm1kIoSKstE8UZDrZQAAYWACiAtoJR/TgLq3geUfBZnIwu/EohRWZNAQFMogRhtVi2kooTKMlG80VArJUBAIaACCAvo1T9N96Y96P40vsCTkCaUQIzKmgQCmkIJxGizaiEVJVSWieKNhlopAQIKARVAVkD19e8zuqvz04exUxTPgp9QAjEqaxIIaAolEKPNqoVUlFBZJoo3GmqlBAgoBFQAWQF99o6/X1Vz7OvUZ38+X0YDvQ4kj8C3svArgRiVNQkENIUSiNFm1UIqSqgsE8UbDbVSAgQUAiqAqICOF8BrRud8dV4P47F381wkgkYWfiUQo7ImgYCmUAIx2qxaSEUJlWWieKOhVkqAgEJABRAVUPPsTecB8Bfnpkyvjo1GNLLwK4EYlTUJBDSFEojRZtVCKkqoLBPFGw21UgIEFAIqwD7Pgi/h25c9UbtG38BhEjldJq6AHiCde3CYTA6TCDcTRyqOkM4dQCYRqJUEB8nkcphMXvgbIQioKBDQO3OYRE6XCQT0cRwmEUhFCmQSgVpJcJBMIKDgQAKaGF7VQYcDJXK6THAIvog2qxaHVUuoLBPFGw21UgIOwUNABYCA8mlzU54FApqgskyUQAwIaAJkEgMBpakqEwgogIDyaXNTngUCmqCyTJRADAhoAmQSAwGlqSoTCCi4q4DiKvgDJXK6TCCgRbRZtZCKEirLRPFGQ62UAAGFgApwTwHFfUCHAyVyukwgoEW0WbWQihIqy0TxRkOtlAABhYAKcEcBxZOQRpRAjMqaBAKaQgnEaLNqIRUlVJaJ4o2GWikBAgoBFeB+AopnwU8ogRiVNQkENIUSiNFm1UIqSqgsE8UbDbVSAgQUAirA/QT0VR97f6JPA21k4VcCMSprEghoCiUQo82qhVSUUFkmijcaaqUECCgEVID7CeiTPvT+TJ8F2sjCrwRiVNYkENAUSiBGm1ULqSihskwUbzTUSgkQUAioAHcT0M8fdcfn6+WL74gRGln4lUCMypoEAppCCcRos2ohFSVUlonijYZaKQECCgEV4J4C+pP51dt7I6AXh0YWfiUQo7ImgYCmUAIx2qxaSEUJlWWieKOhVkqAgEJABbibgOprkNICqgDI4Aroo3MBB8eRikenAg4OauVBXB6dwHYgoMI8REDJy+Ab2ftUAjEqaxL0gKZQAjHarFr0apVQWSaKNxpqpQT0gEJABXhsD6hLIwu/EohRWZNAQFMogRhtVi2kooTKMlG80VArJUBAIaACPPYcUJdGFn4lEKOyJoGAplACMdqsWkhFCZVlonijoVZKgIBCQAV4yFXw9G2YAMiDWgFsUCuAC2oFcIGAivKQ+4CSz+J8dGGBw4NaAWxQK4ALagUIs6NJVcVxnoQEAAAAAACa4DjPggcAAAAAAE1wPwEdni+jgV79kzwCDwAAAAAA2uCOAjo8zXecJy9BAgAAAAAAjXBPAR1eR//ECaAAAAAAAE1zVwEFAAAAAAAAAgoAAAAAAO4KBBQAAAAAANwVCCgAAAAAALgrxxHQRz+6ABwe1Apgg1oBXFArQJg729NpkRHQ1/ke8/NL90r33LuA1Cx7eZHIUAnEEMlECcSorEmYmbgCmhilzYbJ02bVOlKRGKOyOYRMYhRvNNRKCW1mgmfBCyMioPohR0N4r8/cu5BGFn4lEKOyJoGAplACMdqsWkhFCZVlonijoVZKaDMTCKgwEgJ69U8toP7TjnLvIhpZ+JVAjMqaBAKaQgnEaLNqIRUlVJaJ4o2GWimhzUwgoMIICOhVKbWA+s97z72LaWThVwIxKmsSCGgKJRCjzaqFVJRQWSaKNxpqpYQ2M4GACnO7gD5dLr/314uAvtqj7e/y72IaWfiVQIzKmgQCmkIJxGizaiEVJVSWieKNhlopoc1MIKDC3Cygb+8vP/n8cRHQJ314/Xm0zdy7mEYWfiUQo7ImgYCmUAIx2qxaSEWrjj5yAAAgAElEQVQJlWWieKOhVkpoMxMIqDC3C+if/zBoAb3+XTo3Xy9ffJd7RwRqZOFXAjEqaxIIaAolEKPNqoVUlFBZJoo3GmqlhDYzgYAKI3IVvCOgy8VIb+8n5Uy+07/u0MjCrwRiVNYkENAUSiBGm1ULqSihskwUbzTUSgltZgIBFUZUQO3tmEbJzL3Tv+4KqAIggyugj84FHBxHKh6dCjg4qBXABQIqzG4Cevk6944I0sjepxKIUVmToAc0hRKI0WbVolerhMoyUbzRUCsltJkJBFSYx/aAujSy8CuBGJU1CQQ0hRKI0WbVQipKqCwTxRsNtVJCm5lAQIV57DmgLo0s/EogRmVNAgFNoQRitFm1kIoSKstE8UZDrZTQZiYQUGGkBdRc6f7lL3PviCCNLPxKIEZlTQIBTaEEYrRZtZCKEirLRPFGQ62U0GYmEFBhRAXUvdfn9UXuXUwjC78SiFFZk0BAUyiBGG1WLaSihMoyUbzRUCsltJkJBFQYWQHFk5BWUQIxKmsSCGgKJRCjzaqFVJRQWSaKNxpqpYQ2M4GACiMroHgW/CpKIEZlTQIBTaEEYrRZtZCKEirLRPFGQ62U0GYmEFBhZAV0eL6Mr66OOR1lz72LaGThVwIxKmsSCGgKJRCjzaqFVJRQWSaKNxpqpYQ2M4GACiMsoMPTfFd5c7Q9/S6kkYVfCcSorEkgoCmUQIw2qxZSUUJlmSjeaKiVEtrMBAIqjLSADq+jY77jvAtoZOFXAjEqaxIIaAolEKPNqoVUlFBZJoo3GmqlhDYzgYAKIyKgInz7sidq1+gbOEwip8vEFdADpHMPDpPJYRLhZuJIxRHSuQPIJAK1kgCZxHA3QhBQUSCgd+YwiZwuEwjo4zhMIpCKFMgkArWSAJnEQEAfwoEENDG8sq5+JRCjsibBIfgUSiBGm1WLw6olVJaJ4o2GWimhzUwgoMJAQPm0uSnPAgFNUFkmSiAGBDQBMomBgNIgkxgI6ImBgPJpc1OeBQKaoLJMlEAMCGgCZBIDAaVBJjEQ0BMjKqCfP14M480+zfvlzp+4Cv5AiZwuEwhoEW1WLaSihMoyUbzRUCsltJkJBFSYXQX00wdPQHEf0OFAiZwuEwhoEW1WLaSihMoyUbzRUCsltJkJBFSYfQ7BP1+++G4Yn3rkPvQIT0IaUQIxKmsSCGgKJRCjzaqFVJRQWSaKNxpqpYQ2M4GACrOLgF4lc7ox/at7vB3Pgp9QAjEqa5JTCGi3LUZls0gJxICAJkAmMRBQGmQSAwE9MbsI6NPSyflsH5A02qh5Iid5GmgjC78SiFFZk0BAUyiBGG1WLaSihMoyUbzRUCsltJkJBFSYPQT09bL0cT5NB+IXtJVetZQ8C7SRhV8JxKisSc4hoNsMtLJZpARinEJAN+5nYGeFQAnEgIDSIJMYCOiJ2UFAP39cVPPThy9/8UFf934dunR8vl5cLzU0svArgRiVNQkEdFMmG2mzaosFdKM8kumI1IqICm+kzaqFgJbQZiYQUGF2EFDTAfr2/mKve78K6HI8/u29EdCLQyMLvxKIUVmTQEA3ZbKRRCbbJmfHRDaieKNVIKASmWzk8FW7DcUbDQJaQpuZQECF2UFAn5zbfk6vpgH6GqS0gCoAMrgCev9f767/q4eursmJcaRi0/c6iWYRaVyRTACD0loB7QEBFUZeQO1V7vpkz88fr0NcASUvg29k71MJxKisSc7RA7qtz/DgvVrdxi7Q3RLZjOKNVn4OqEDXsEyt1N5JneUMPaCHWZo3owRitJkJBFQYeQElrjEar3sne0BdIKBsKmuSvQVU6MKS26Viq1NAQGMUb7QHC+imKBDQGAjolky2ogRitJkJBFQYcQG1FxtZni8/+oE8B9QFAsqmsibZXUBFzusTEdCjSEW3sVV2S2QzijfaDVfB327mxxHQtq/HV7zRIKAltJkJBFQYcQH99CE+wL4IqLkKHrdhuo3KmgQCuimTjaQy2ZTKbolsRvFGq0FAZTLZQmUrFsUb7aG95RupbA6dLhMIqDDiAkrp5Sig7n1AyWdxQkDZVNYkJxHQ26VCRkAlpKLbGIhMZCMQ0AdkUtm9G7aheKNBQEtoMxMIqDDiAmr10h50fxpf4ElIE0ogRmVNsv85oAc5r09EQLdODQSUZud+xw3qBwGNaUdAm55Dp8sEAiqMuIA6evlsbkg/nvRZ67PgcSLQzSjWWFUIaH+LVPR9fw3Sj/+/PZNhywSp1TEKE9mM4o12y5OQtlgbmc5Gvd9VhWu6d8NWFG+0h+6sQEBvBgJ6YqQF1HZ7Tqr5brCXJT1fxo+uA8kj8I+4snkjIlc204mIrIU2bijoTLZxEgG9fUPRj9K3IYqkgPbaN/uRbvo/X0FfXoiRtYBys1Hsn8slIhDkHgJ6c9fwRr3PqDA/EQhojOKN9uDecoE5hF6Q21GssSCgwkgLqHcN0utyj/mlT/TJPheJYNPCf6Qb2uDGgbeiWGM9WkCv4ndjr1Y3LCbLzuTqjpN1zv9Of24QUPu1eUKuE8ScIsX+uVwiAkHuIqADu12yZ+lyg+yqwi2vWBRvtJt6y29Np+1dhNNlogX0n//it/7W6ub3l9/5RwhoEbsK6Nj5ebnYAa+OjUZsFFCJs+n425lcJhDQW1GssR4qoEM39T6yCyYtoOt9oJMnGul0GYd2838rBrrY6piJa7CegI5v///23u5nchxL8wssavJmoYsdeKth5Fz0zXTP9AcKBtILLFC+WbSnAL/G2oZRXRc71YDTMOBqTA3ei2lXdVctXsMugLaR8T8EEsiMf9OhD4qkeEgdMk5IFPn8uitfSUGdeII6lB6R+oABdekWf7PkJAaBAeUqSUTxiu1sQEVuWJM4COFigHWMAT1ZpvPbm6/5AgY0hwe8ijOTr98l0A3/T0BJBKGV3C/EUZItSUTJLvCU2AY0KfxQuzfvmC1n8J5zrHyGlc8RIcZq2pPv7KVDkG5cvhLDZ6HkzP5BR8sVK1mSc2WauKNiUoOElSQECCi5R4IJklS+mGTZIFdSamZ1159NapBQrtwtJDmEeK4E94trcA9CxoDa3Z7fnuweURhQNjCgse94gJLgEavTR5wEqySvZBceb0CH2u0cwrW1lDNeejn8kTCgg5ml9pO+X1R2uWlyTJPwjpZwsK75nIOMU8Qv8hcdLVdyTUUXmE6TY63ZZR/W9RkPd/XYjuU+ZwEDSmOdIowV1I1Vzd2v6CD3Oz+pg5CAFY6EoD6Sy5XgyTZjxXfDvpaDZUD/4avTz360HOjPYEAzKMiABpaHH6R97/CHCXL7t5uv/pp5iBJKyDTcNn9nt4QjZBoR6thDd7YSPTabcG1hREkqarVEj/CrOIdtTo6p23L0wHU3TtLBiBGwyL3n/Sh8/z/3q7tuGimfv/Q2qfwY5irFcVs5UbqrXnzVkUYly+06K7kua2GY8X4OJSSVIwzBO5U5j6RPjZDa9JQc9yrfbnWkduVigM7sEK6RIVtKibVjCeQ6Uwm9biAeqSSRowzBX8e60fmhdypkZZNypr223krX69Xd3mwlU4528xEpknchJSIXA4R2t+QvIpXwmC5Usi6PX8ILMhXmKbEM6Be3/z6bHeeff+tcBgoDyuTABtT3abrZEQ1JRYOYVr/8mKeEkpK6F4rANaDn4QJD68stEbQS04DPejIuhaUkFcUqlWtAz901tjvqxiszLZM2y7F2ZPNFk4s9aXelt3PcgJ6npLO20WLPPYpRfox5Q57njLcx9zjpnxNXYv8Kc1E0DOg4N1XJeN1uR9kwSs7yNrNlg0xVotfonEgcJctSa3un2NWod+7iEjmQAdXnGIvcSdpCczW6OwK/dqO3zk0Je9X/70J7p5ASnVmLDdzNB1aOEv2L5ryxbrYQ3LFQhtM6hq0dyqZPjXXlKbEN6M10mis/f/jqr/4JBjSdIxtQannKTlEfhQPBmAeKSKJT55SUEFNqvnUkqiTQ9pdtbtGFQylxzxwXd6owoJWwI0wFFaswx4Aa8VZ3Yhf/WaMBtQrMcqxl3ax3WuQegFMNqPk+a1lS1i5OHOZFyfZmDmUdMzcyoKn97QlK8g2oI6qbW8X8eUiOWa8Lphtt7wNKorXDNxWxIMsF/BGELvIpqSSRAxjQlV6DvFOEtY/XrPD4T3e1ci3xZMU9VHRXY2aZSvRecT5TcsJxlERx+kzsA9eyWGyfrz+z9sQ8JY4B/fF7c+8RDGgewgZ0vO39xvSsT/e+d9G74GMk9CUF89Q/lNPHFHvtszGQU9RuuR4lZOy8vDrtwRNqQVXJ4LOo2HaQWRrdhBdHWwbLsqyTz8Xq/JNPMxmOd/Z+XecYPp9umQRGjmUqrC8gNlOq7aOqPtWAXt0I05IcA2ppMR+Hstb6vjQDeRNi8s8+90kJ8mhTcbZ+1KKFDJ8TcqymO51IrPwuHSTeRx1PWhF7c4cBjX1KKkkEBpT+OOup2Hsp8SOSSsiDSAh3vzksCOVKpPX4LTvLgPa3v3+hF2AIPgdhA/rhyTGg7pM/73gOaOAaNmOX3H21sQs6vZUfWA/Nuj5gDnbuyAfhLOmMaXMKTRMsA2p5JN2wzvZxsDO/Zq4SW+lUirTRtoUyv5L8SXo6cux0wpoA1p+QifYjmKJq7esGWAZ04cqG7WhrJtbploIpObYBdetuPs9wWO/V8iOlGlDCx6ZbYR3GcYOdXmgKuBnnJ08Yy2c52yUlhkHxiiWZCq/z0sru65zaw+dT+bOpDVPAJNwcJdQPaoWcH3NgF2GdNrkoTqGVj2FAaRZqps3sn647GyvN9gW286EN6MrH/U9WV7s5meUh92ha5ZqSqXToA+/sV8WVTywMaN8H+hluQroDYQP6/o39miP33UeZb0Ii98O0H5iTqjsTXKe8m9bUzoMwFfMOJsoYJlqKGI5T1A/sHOfkKTLfQfhHU8r8Puv00Du2zihdEYSilW3BI7ot7d/j1wkF+xpQ891n25Lpul1K6pZSKTnznpPYEtcsA6oVneekTDegriTn164pMQLsEw8dZP6Bs1dK2Mphecu6059zQkyTavX7BhJMha2sm4Utf9q0iUgDrV3onAx2huu1TcPsovU5xenccymvmjzjQlVMd3USflnROScrusoiH1NKUinMgNpnHMtccXPA1HLCKYK1iekDnVFyXAM6HXKvy+4Lpxqvy1k3gr8sqESvQS/1jwQqrNxiaUB7B9p3feIxTJkIG9CLPcLuvv09913wZDZ25iNnPx3YN9B0TrtfeoppcN1aPHXhLIL4CvWMo2RudtRPm3dDyw+In+PixlgssnS5A4NnffIZrPPYhrDQT7+wO0HtwisBpm+KKLHg34REH6qJM43rVDFuFEqOtWO1f7AOk3cotzKGDJLSq6W1JBvQRW/72Zw2zQ3j3L+Syfxe8/s9mxbS5dW7Y4tWHai1rlopOsEzoJ40a7/iH/2u5nzS/T26+PTHPuMhitPN2W/zVOWZCnNOIXS7oxymt76ZTjxtotV03hcrq8JS0XFtJcmBtDzFK76eK9QGi+yVx1XmXNJRKDnhIHqf4P76w14MMNfZytmX9fPnFHNC+KFjJytnYiU6igoHsfAMaH8n0sBnP8KAZiBsQF/Mm+B7NzqPvb9ezvlEDhRn9yh5NZdvXse/xt3Z+4br4lxrCd1Y5pTtrO4LrYQ4DzZrOTGmP51uStFuJNKZmJbYna1T7HP/ZJ2zOVd2YsS+g+Oz7DoI1Yv9CXl9xHIFy7FYEyudNz65d8EHDeiUIKzdM5Ur1jE/z4CufsxVEvs4qmSuB8P5bJ2s6JpS9oZcnCpFxCyihIsFZ/08jnydRZKpuM7bkmzNlqrOkjBMqetsxk2hoPaRbhFcbyFTU9erfSv9cmOMQewvcM+GzHrdeYErS1skT4mDF8T7NYvvVu6vJ+ueWmb//PkFsgv5dDwnyuLnrpOVK/OlO8ETjc5aZUARkVcqd+gtt9OR/E2R1jx9bg4XYSWB3x76PG5AA23Y+bnuT6M2mrsktEUZBnQRlCqpwkEsfAM6vgfJuQMJBpSPsAF9/uQba0YPtr/03tOd81kzFZQBdUsaI+o1Jvv4MC8KN7nz4kDiKnFKRdutOdgE9i/Tblfi5HOxF5p3labtL1ZQMd1+Yyebf3SkzPulVgAnVkSJxd0G1JFk/GO2AY19fBADevX3x+Nh7zofH4YFynbb10V5d12zeLHvj16qZTta6qBkbzgOTFOx/EWxyp0qxkURBd1Cpj3q7wo1Z38PRyi2mvOyZqwKmgvR9UZ8rE8w5s/1n0CQ+Zu75Ye+IBPNUUz+rumjd+4bZJe/j9r5u+WDdsUn6XINs3DeQk4aGQGdK5i6udHqKjEfjAvOy9rVywh53Xl5auGyVBJ1sSGIrPXV2AchKj87+6cMdRLZSt5mD5RdvVzD+fmhL1QrQUa0AV0DBpSJrAH98PTqT0/6TvePb3VX5+X0yTfuHLHu/XcgmswSOZSn+b6VGFNbvA5dJu7xKF1JopDxi1jHTrOKabJnp/0ylPiBgrvOdSUGCQNK0bgBZUWhhExPKbQymUiaNSFmRXut5ZHH+hZSic8D7mweDqDLhZScpQFd+5KUPdxcHZ11VB6m1HV5tI+c2I5FO7eeiSY/BaFbr/3xciV6EbVpqW3tLvLL+WfIfpQr99ryh90FP52y2b/LW7ASZHZsyx+v1x83ga6nwPh259SlXUNWda0rsbybexpBfNNyG151+1kkkop95Xk+C/a2tw3jemEiPZbElBhgQIWRNaDv35zMne43y/m5XjwYUGtOf7tFcaZCxIAyD+VpQR54IZAFuRdZwL5XILL/qMGAPiZXylFCCbl2+iH+do6cz2fKIISETCzyzJpZRiGV+DzCVJxlesuFttCyficlKaZi/pi2DdpUJAdxNtpyF3L2vdJy72Avd75r4bDm0sRSq0rWePBjmGJ1m5Ar8S1kjPpUWK9igsR0nJ3N7O2qh89X1j+HCkXrTK38fkd44PPAxQDLJ5euhOEoWRjQb5dXfsKAJiNrQC/T85eG4XZ919FoOd05/e22AVUJdHd+XmGQ1TIsJTbWTiR11UdgG9CU9YrZQjUG6Zw06fMkMWNux4nhr59qd6WdZSpSViurcnM/n2uOHWS8yrdfzdkIwwQ3SPLmimZKMNrZESqxh3pQrlgFQn4tZTPrn3jW28r8cP4WojRMfzu3CXuFu+UCJ+Q03Z0nfas/5+F0/b7F+8J7D2VLA+pd/AkDmoasAdWXd358e/rSMaCnL905Yt1GerUoIZv0gPKUuIw7l0iBI7yK87i5Uo4SSshYSPeuuP0vVM6svDw6nmhxJT57Plz80LmyfsVA6PN5TUoJDdHDbZSsr2xBlmAKeVCuhBqR7p1kBYnlyvyr2UF0p7Jyq542mIvq7UzZpZLYtW/xn5N3OFwQfYEsOwqpxGNhQP/NfxvoBIUBZfKgV3H2d7ozekBtGjlQUEKKNaCrwIAGPq9MCSVE7+KdssPr91Iu1+gSjzekEh8Y0LKUpMLbsayctDCFbGxAk4JsnitLUz8b1Q1zxbx/fn6bvfU2aS9GVAn5Ym4KUonHwoD+9T9/f1o8ARQGNIkHGdCX06c/Ma4BtWnkQEEJgQHlAAO6nxJKiO4B7cxLn4d9PfHu6bCQoey4+rTWeOAZnSlx8CCV+MCAlqUklcIeRN+OAQ3cI7+tAR13Iv6L5C0b6iqZ9kCeWR3XI9diKfHwDOiPP/7x5L4ECQY0hcca0Pm+91ffuXPEKo0cKCghJRvQeMuFAQ18TilJ3kKUkuQghJL1vXFy1rrHiq4jOjajDw60Dh9mmhDyWFMhsoVKNBW7KzGlHZMw91Mti7F3LLEe9KgQAwzooZQQuTImUhcpM/Wmhl1svgHtH0XvdYLCgDJ5oAG1n/zpzfkc01SIGNBVQ7ClAe0WhM4rw0psO2J1jgWDVGFA1zfR6gbiKEkP4itZj7GeK6t9Crxc8Qp5QfNOm/Y0oBKnCAVZYSElpu13ZqXwLoFuycEdE21EKSEEOxpQRnN266bsXGEHmcuJKGHs0MYVTa5JGlCqExQGlImoATXD7M/9hNibkJak9+BQh3LWsdwuJNL4fSEJhqCLCBHq1VqxFYv58BMwpuPDPB8J8lADKpIrjM08O+6lkq4LnnQTQdx5X0mCAR0Py51WEjkBIJU4x3rlHf0ZLI427sZhK1nMK843Z5qKYk4RCrLCInUS76ikYjDsjd3pdc+JbdkG9Hp1xhO6rFyRscLu7B0GtJuv8ZQ42e+oOlkl+yBEGdD+xUh4F3wW0nfBj52bH576yzxl3gWftVO0zrjHP8ovsB5EX5wW9n0ZSnJiLAeu8oQs5hWjzFqB6LDqXUp8djSgrE3k9R3rrcU7zIxBFqt68ykhrm7fM1vEGEX/Kh0zaXVPSn/oXPyY5CDDKoq3VrqpYGla7cFhBVn8fknb18WKUEqc+TwlU5/Sfb1a60oetV95VG+5uy2oYxB7x2DtC7J2/XNnwLSllLdS8kGoy6wTLaQbf5WiCggoWQ9x7bSIUZOnhMR6FecS54FMMKBMxB9E3/du6us9X06957wtHGypO+cRbPzdnC1pBy+nR6pbwv5N3bx3HC52Nm2IaWJNoM4XwjtiuXJuLe4+FzvNqpBETozJVWV2DSwqgVBCkGlAV+OK9DsylGSgbAUpRlZaiVotESexzUWiMJUwTEXWDsHbj2TtV8ZDcNBUsMJ4jWipgH2Kbdbydyz8IHcOq9rXAF9zDejiWkBKCMHDDKh9Bim1X8lNuavbFeKepyYEMdEyrbCrSNnSUo+oE3l7uKkW5nnFWgsGVBjha0Av08aYBtmfzXuRvLkl4cZv2kk/n3cYU1lrGey2O8/fLyQvBrEXSlib2IWxB4ljUazxlUQUqxTHgBopdsrEse7jHlnKydnSW96dFacIA9qzaZVkDqsmo+5ZWY+s3NOadah5pbwg1E4hIYg5t56c9bR09IMpanQrpMYyGGe2tq9/wMmKrZOBWyi7dm0l8lmbeV54jxW2vtxeMfMUdds7YckheNwFn4v0TUgf3/Yecx5jv1hudDm3oOADxURlh/K00bqAEjNSm78Tku8BnY6BiVq8Q3j+L0LW+sCABqhIiXvZxzW3d03I3iheMX6u3LdXYMqJUlGuDCiBGDCgB+ZBd8Fn8PW7R6IeGj2BYoQcToltQAuQswXFKClGCFeJZSpKkLMBUOKBXAkAJT7cg1DAccKA5gEDujHFCDmcEhjQ/ShGCExFCCjxQK4EgBIfGNBdKMiABpZX1tWvBGJUViUPfg5oMkogRmVKlEAMDMEHgBKfA7wJKRklEANKfHYbgocBvR8YUD5tHsqjwIAGqEyJEogBAxoASnxgQGmgxAcG9MDAgPJp81AeBQY0QGVKlEAMGNAAUOIDA0oDJT4woAdG3IC+WHe6j7fE35ie/Im74AsScjglMKBZtJm1MBU5VKZE8YohV3JoUwkMqDDCBvTD0+g4+xchmbnJgOY+B1RCmBKI0eahPAoMaIDKlCiBGDCgAaDEBwaUBkp8YEAPjKwB/fh2sJ76bUfv39gvPcp9E1Jdia4EYlRWJTCgIZRAjDazFqYih8qUKF4x5EoObSqBARVG1oBepq7P6X3vF3u8XfBd8BkogRhtHsqjwIAGqEyJEogBAxoASnxgQGmgxAcG9MDIGtDnqXdzehn8y2g5Ry7mjZzkZaCNNH4lEKOyKoEBDaEEYrSZtTAVOVSmRPGKIVdyaFMJDKgw0gb0tT3xPPaH6kXT0PsLfRVoI41fCcSorEpgQEMogRhtZi1MRQ6VKVG8YsiVHNpUAgMqzGMewzQOt394evWnJ33f+9QpejXj9AsaafxKIEZlVQIDGkIJxGgza2EqcqhMieIVQ67k0KYSGFBhHmNAL/peJHPf+82ATuPx79/MBvRk0UjjVwIxKqsSGNAQSiBGm1kLU5FDZUoUrxhyJYc2lcCACvMQA/rhaRhuv0zPXxoG3/U9SGEDqgCIYBvQvbWAwrFMxd5SQOEgVwAXGFBhHmFAb15zuMpTX+z58e3pS8eAkrfBN3L2qQRiVFYl6AENoQRitJm16NXKoTIlilcMuZJDm0pgQIV5gAG9Wc3FRZ79LUlkD6hNI41fCcSorEpgQEMogRhtZi1MRQ6VKVG8YsiVHNpUAgMqjLwB7V9/tOjhfDl9+hN5DahNI41fCcSorEpgQEMogRhtZi1MRQ6VKVG8YsiVHNpUAgMqjLgBff/Gv8l9MqDzXfB4DNN9VFYlMKAhlECMNrMWpiKHypQoXjHkSg5tKoEBFUbagFL+czCg9nNAyXdxNtL4lUCMyqoEBjSEEojRZtbCVORQmRLFK4ZcyaFNJTCgwggb0Jv/nLs3zaD7cz+BNyENKIEYlVUJDGgIJRCjzayFqcihMiWKVwy5kkObSmBAhZE1oPr+9xHd1fnhqe8UxbvgB5RAjMqqBAY0hBKI0WbWwlTkUJkSxSuGXMmhTSUwoMLIGtAXZ/z9ZjX7vk599efLqXegt4XkCHwrjV8JxKisSmBAQyiBGG1mLUxFDpUpUbxiyJUc2lQCAyqMqAHtb4DX9J7zYk1f+7H3+b1IBI00fiUQo7IqgQENoQRitJm1MBU5VKZE8YohV3JoUwkMqDCiBnR+96b1AviT9VCmi+VGPRpp/EogRmVVAgMaQgnEaDNrYSpyqEyJ4hVDruTQphIYUGEe8y74HL5+90jUQ6MnUIyQwymxDWgBcragGCXFCOEqsUxFCXI2AEo8kCsBoMSHexCCARUFBnRjihFyOCUwoPtRjBCYihBQ4oFcCQAlPjCgu1CQAQ0sr6yrXwnEqKxKMAQfQgnEaDNrMayaQ2VKFK8YciWHNpXAgAoDA8qnzUN5FBjQAJUpUQIxYEADQIkPDCgNlPjAgB4YGFA+bR7Ko8CABqhMiRKIAQMaAEp8YEBpoMQHBvTAbFbXdtcAACAASURBVGpAcRd8QUIOpwQGNIs2sxamIofKlCheMeRKDm0qgQEVZksDiueAXgsScjglMKBZtJm1MBU5VKZE8YohV3JoUwkMqDAbGlC8CalHCcSorEpgQEMogRhtZi1MRQ6VKVG8YsiVHNpUAgMqzHYGFO+CH1ACMSqrEhjQEEogRptZC1ORQ2VKFK8YciWHNpXAgAqznQG96LH3Z/oy0EYavxKIUVmVwICGUAIx2sxamIocKlOieMWQKzm0qQQGVJjtDOizHnp/oa8CbaTxK4EYlVUJDGgIJRCjzayFqcihMiWKV6y5XPnDr37zH35zw/8nsJj67L/5dd56zj9/UAI/Bwb0wGxmQD++1R2fl9Mn3xAFGmn8SiBGZVUCAxpCCcRoM2ubMxVQ4qN4xVrLlT/85pe/+Pkvfv5z/5/A4od99ve/+f39PwcG9MhsaUA/H6fev5kN6MmijcZfjpDDKYEBzaLNrG3NVEAJgeIVayxX/vCbv//bv/nXJfA3v/j7X/2hiDq5woDuxGYGVN+DFDagCoAItgHdWwsoHMtU7C0FFE5jufL7X/2yFAP6t7/81e/3ro40YECF2cWAkrfBN3H2WZCQwylBD2gWbWZtY71aVyghULxireUKhuApFKsUDKgw+/aA2rTR+MsRcjglMKBZtJm1rZkKKCFQvGLN5QpuQiJQrFIwoMLsew2oTSONXwnEqKxKYEBDKIEYbWZtc6YCSnwUrxhyJYc2lcCACrPLXfD0Y5gAiINcAWyQK4ALcgVwgQEVZZfngJLv4tw7sUDxIFcAG+QK4IJcAcI80ElVRTlvQgIAAAAAAE1QzrvgAQAAAABAE2xnQK8vp96B3vwnOQIPAAAAAADaYEMDen0enzhP3oIEAAAAAAAaYUsDer30/hMXgAIAAAAANM2mBhQAAAAAAAAYUAAAAAAAsCkwoAAAAAAAYFNgQAEAAAAAwKaUY0D3fnUBKB7kCmCDXAFckCtAmI3d02GRMaCX8Rnz46R9p3tsbkFok70TkagEYrx7JxBECcQQEXI4JbYBDRRps2LitJm1lqkIlKhsC0GJj+IVQ67k0KYSvAteGBF3p19ydF0+6zM2twQGlE2rbd9MBoq0WTFx2sxamIocKlOieMWQKzm0qQQGVBgJd3fzn9qAum87is15wICyabXtm8lAkTYrJk6bWQtTkUNlShSvGHIlhzaVwIAKI+DubpZSG1D3fe+xOR8YUDattn0zGSjSZsXEaTNrYSpyqEyJ4hVDruTQphIYUGHud3fPp9O//Y+TAb2Y0fbX8TkfGFA2rbZ9Mxko0mbFxGkza2EqcqhMieIVQ67k0KYSGFBh7nZ379+cPv/4djKgz3p4/aV3m7E5HxhQNq22fTMZKNJmxcRpM2thKnKoTIniFUOu5NCmEhhQYe43oP/+p6s2oLe/U+fm5fTJN7E5IhAMKJtW276ZDBRps2LitJm1MBU5VKZE8YohV3JoUwkMqDAi7s4yoNPNSO/fDJYzOKe/3QIGlE2rbd9MBoq0WTFx2sxamIocKlOieMWQKzm0qQQGVBhRA2oex9SbzNic/nbbgKoAp9AHoClsA7q3FlA4lqnYWwooHOQK4AIDKszDDOjpy9gcEQQ9oGxaPfk0k4EibVZMnDazFr1aOVSmRPGKIVdyaFMJDKgw+/aA2oQN6If/fir//r82K44L+0eQBh5s76IYZdZo81AeBQY0QGVKlEAMGNAAUOIDA0oDJT4woAdm32tAbcIG9Hkq//GtteKw8MPT69sU/WB7F8X4GWu0eSiPAgMaoDIlSiAGDGgAKPGBAaWBEh8Y0AMjbUDnO91ffRebI4KENtn/d9J3zb/8F3MP6IenYeGl/8fuFw2iWD8kTpuH8igwoAEqU6IEYsCABoASHxhQGijxgQE9MKIG1H7W520iNucT2mT/z2lymO//3b/MVvPy2thOGNA8lEAMGNAAlSlRAjFgQANAiQ8MKA2U+MCAHhhZA/qYNyGNDvPj2y9tq2mmMQSfhxKIAQMaoDIlSiAGDGgAKPGBAaWBEh8Y0AMja0Af8y740Wu+vL6SBvSFvKJ0ieL8jhXaPJRHgQENUJkSJRDjCAb0fH6MnCiV5Uo5ShSvGAxoDm0qgQEVRtaAXl9O/dTNYw69krE5jxUD+v7ffUca0Bfazi5R3N8Soc1DeRQY0ACVKVECMWBAU5QkowRiVKZE8YrBgObQphIYUGGEDej1eXyq/DzaHp5bsmJAX8aVv+z/9l82GdBnVv9nQYmuBGK02vbNZKBImxUTp82shanIoTIlilcMuZJDm0pgQIWRNqDXS28TX3PmFqwNwV+vRA/oC+shoNeCEl0JxGi17ZvJQJE2KyZOm1kLU5FDZUoUrxhyJYc2lcCACiNiQEX4+l2A0//7X/0v49Q8oaftBXEUs9zDKUbI4ZTYBrQAOVtQjJJihHCVWKYiKfz5/BA5GwAlHg/OlQfJ2QAo8eEehGBARTm2Af3P47j8fyeVXhtQjJDDKYEB3Y9ihMCAhoASDxjQAFDiAwO6CwUZ0MByvAveo9XRDzMZKNJmxcRpM2sxrJpDZUoUrxhyJYc2b+KDARUGBpRPm4fyKDCgASpTogRiwIAGgBIfGFCawpXAgMKApgEDyqfNQ3kUGNAAlSlRAjFgQANAiU8zBjTRslW2hQ6nBAZUGFED+vHtaaZ/2Oc8Pz35M/MueAlpSiBGm4fyKDCgASpTogRiNGNAU7uB2uxLinMAAyqyhc4woHcDA3pgHmpAPzw5BjT3OaAS0hSxrOu6pBhtHsqjwIAGqEyJEogBA5qiBAb0fhSvWLYBTdxElByRXEmGUpJKm0pgQIV5zBD8y2l4Pvz7N/ZLj7LfhCShSBHLuisM6J3AgAaoTIkSiAEDmqJEqH9NQEkylJJUDmBAk2uXKSdKZVvocEpgQIV5iAG9mczhwfQXe7w9/13wxMLUzsuAAU1zoGSiSwhJpdW2byYDRdqsmDgwoDQwoEwlyVBKUjmCAU1FCcSAEh8Y0APzEAP6PHVyvpgXJPVudH4jJ3kZaJoBTey8fKABTVRCCUml1bZvJgNF2qyYODCgNJVtocKtcCowoDRQ4gMDemAeYUAvp6mP03lRu3alN1tKXgWaaEAFfB8M6N3AgAaoTIkSiHEIA1rXsCoMKAcY0BzaVAIDKswDDOjHt5PV/PD06k9P+r7329Kp4/Nysn3pDAzofUKSUQIxYEADVKZECcSAAU1SkooSiFGZEsUrBgOaQ5vtBwZUmAcY0LkD9P2bk7nv/WZAp/H4929mA3qygAG9T0gySiAGDGiAwpXUfpyAqciiMiWKVwy5kgMMKAyoAA8woM/WYz+HqWGBvgcpbEBVgBOxrJv+uwuhIHeHACxsA7q3lqNzPu+t4MFYpmJvKUcHuQLY1H4whAEVRt6Amrvc9cWeH9/eltgGlLwNPrUHNK37UgWCpMQI9ICmdYFSQlIp/TQ4FcUqhR7QLDAET1PZFiqnt7ycOlG8YsiVHGgltT8UBgZUGHkDStxj1N/3TvaA2uxjQFOChAzo3UJSb+kPtbi6LwaAAc0CBpSm9C0kMpgptGNJQwnEOIIBFdlCIm9CErF9IrkCAwoDmoS4ATU3GxleTp/+RF4DapNuQFOajAoHYUcJGtB7haQ221DbhwGt6wD6sDubj9up9XADmlg1TDlRHmlAd3jVRjnJonjF9jWgMrt+ASUyBrT6XhAYUFHEDeiHJ3+AfTKg813wIo9hsv4wUJEg3CgPNKACd0M10PbNZKBIZQdQGFAfxSu2qwEt5/3eMme2EkoSOYIBlbF95RhQmVyp/SAEAyqKuAGl7GVvQO3ngJLv4swxoPxGo2JBmDHCBvROJwwDygEGNAsRU/E4IakoXrFdh+ALMqAiO5ajJoviFYMBHYPgILQODKgw4gbU2Esz6P7cTwi/CWk5sYKKBOGOXUcM6H1OGG2fQ7YBPWwPzuOU1J4r+Qa0S3OPpByhwcw0AkpgQFepwIBKNGehg1Dd9+TCgAojbkAte/kyP5C+v+hT9l3wZoqX70ogSMyA3uWEYUA55BvQYq6QSkUJxKCzNvHSs4cJSUbxiuWbCgkDWlmv1lGTRfGKZedKQbZPRMn9z4Tpz99gQGFA+UgbUNPtOVjN11dzW9LLqf/otpAcgc81oMwdtYoG4TXgqAG9xwkLtf3qTz7NZKBI6T0VqVBKUu81CxjQuo8TMKBTkGLsTSIwoGlKBHb9MKAMYECFkTagzj1Il+kZ81Of6LN5LxJBrgGdnoRk3dJO7boVJ8gKcQN6hxMe2n5Cu4UBDRQp+1CeuG8OKEk97LX59No7TIXEEHwptq8cJYkcwoBK9AzXZkAr37FoA/qX3/2r/2Ts5venv/5nGNAsHmpA+87P08ksuFhu1OMOA9p3Cg0dQ/NfbwW1GmTdp6wYUF7To4RMt9Lfdzv+6MOZEYJKEjmGAS3kUH5m5NiqknPqLh4GlOaRh/I0Z1J21sKAPrS3rygDmrJ/ihyEEgZpSCWJ7GNAT5bp/Pbma76AAc3hAa/izOTrdwFOxLLubM/0/7/974ZZskD5Mc63HcjZxOmGCNPqJtQaXXCGhhAyr8f9zoiSqRJG+fF4pJJd4CmxDWhS+C5WEcRHoU103+Z5N2RtWgwyawWEDL8mJcrRcsVKltRcSWj7ITm9M0n6VlrJ3bni/pwxYIawOQhTUjHJskGu3C3HCpKUeA9Rkpx0RJDxkMoNU0yusA9CxoDa3Z7fnuweURhQNoc1oI55fLc4cjAM6G11Kkg3OLjRz7Iy0rXC7oGd2qPEDKjtodMxx5nhJ3Rre5Pjtf31XCEJ757p7Rw5lM/pMU2lMRiTcI76UEoIdzPlfoIcfbDpDO6HDCH78HhT0e8ZOm77D+TKFOKdVZld4uG93853nyPok9J37zr7HN3f5lElehU7YSI/pphk2eRkZeqz0Lv+SJ2G9yvz0WveLPNcihJ2vjyyF2QyoEw1xeRKugH9h69OP/vRcqA/gwHNoCADGlh+1hJ7t6gnRu+4KGlGM9aG4Ie1z90YMnTXgReEHlZ1I0wXAXR6TN8LopYL3K/qzEC6ubKAI8T/Kj0aomEpSeQgQ/Dk0FI3JUzqJrK2yVSxROWGbv0Z0kJvj9WRKkrJEERvz1nAHNcrH3l9Qme1F/M7uJdQp3KUIfixOZvt1Om6oa6gIOV0Uwi9sgnDz5VxgHeRYHMkonxAyXVe0Zrs3E/XlCxnuzkKmcGkkkQOMQQ/XNU9NxlzDVhHj0KTcoab3tzM0lWrd1AcJXrNK7USU8ni7wrhOpnDdOsXtpFKEtlpCP6L23+fzY7zz791LgOFAWVyBAM6ZPR54jp5R8uQ+nTDp06U8zwxo4Ocp88XqxC7Z7vAJKXTuqxPrD1QsruxDlhX7QzS9kIB2jagjhV3D+Ppm2jxAeUIVq8X1ges2ClC+Mrl+eTCC8tVMrksV48+fLKEpHIYA+qeklonkkTNkHKoU8HrfKLANhXzbsXZ2vNZB0sJvYtMNKDLIGbXRFpQUkkiRzGgZ/fafTtN7tpCJhZPyTzlnfRQpzy0EivENbTmuhL7YDjvUbQzr+AgZAzozXSaKz9/+Oqv/gkGNJ1jGFDt8TzvaEo5HlC7wrP+xPKuxsdOBxvH39pB5tDTP+9mDVcTrPNWJIPMKOo3zv0uNDCgPY96EP09BtQ63WcoMaWo7num70v9NTEDyg5CCUnlSAaUPSpCyiENqJlMNqB3KImFyDag8SDlJIviFbsrV8LceWJLf7yuxO3MoHcsq0om52ifIS+LB5UQg5PWKRxHSSK7GdAfvzf3HsGA5iFsQMfb3m9Mz/p073vPvAt+6Sav1nHCcY/jCpMr1B8vracp6LSGudi8YHKFZq13boyxcLdYc+FGuccJGNBVSjOgwVQKKnEMqD6tiX0FpUR7x0C+sJWY5sIIQglJ5eAG1O8yDsqxateq3nkqyYDeZYU74kwnFgMGlIYxnsH4nJQjYUBFlISCdIHPI0q8vpwJ4qkBlJJU9jOg/e3vX+gFGILPQdiAfnhyDKj75M/c54AS6TwlsnGChAF1htvPRLNYGNA54vSnO3tc7Ui+EquUjmqCTEsU8RPdblS/5Sbthc4BM5vR9tefyX0EAyp4oFh0uZvtmtrvaK8dNCZRAxpyFgkG1PTk2x+NZ1UMIakcwYCa1jyfe17tAY8EA3rW/7k7heEyYIaSaVSEPJBbSuNK5hj6Z7l/EwxoeFcAAxqAu4WS7P32BjRLCZW4/PaTyI4GtO8D/Qw3Id2BsAF9/8Z+zZH77qMHvAnJMQHzjv5q8nze96twEAfLR2pXaA/izxeLhg2oO2cZ0HFNZY75Rrkp5ZS+Xm0/YL4z7G5cGc4hZ0MDur5eqpIeEQPq1HFCr5Z1au9k3dnqkWcoMWsvlJBBYgcKomeNDhKsk0W62Rz+OHG3qfAaZELF6HMVr01PC5P7kvQph94HJCmZM8zO2XEy6WSF3RVbTrIoXjFpAzrVdqoB9Q0b8SUHMaA950XWVLFjWRrQ3oH2XZ94DFMmwgb0Yo+wu29/f9C74K0cP4f3rOwmZx2SnYPRoGR9WNXr4eqc3X/okB86ZM1BrEPR2RZiutCoDlvnq7rlMYSqkmVlBBbPkSYl87d4MyzWlfTcZUCDlXOej9JROVSQ67ws3YBOS+xICT2gdohFVecZ0AWHP04IGVC7jvhncXOuzN3U8dpl7VeyNtFK6icaUDfRfKExJakc04DaneUJBnTZa3GezzVSc4VmHwO62E/VsWPxDGh/J9LAZz/CgGYgbEBfzJvgezc6j72/Xs755L8JyeZMd2rdeTsHy4C6MnSLW7pj/8jmtkvTw2p9TB09TPseZzprnjrqzEFiVbL8FcQBx0Tp/7wj3fV5+V1x1pX0cAwoeYQMqpsq5sozoIFfNsdwlfD6kuYZMkjUgJolzizfgLoBrNO3Co4Tew+rmiscJuyu73sM6DybosQ0WjdIUq4EGjQza1M5lgE9uxZy3PipBpTcix7ZgJo905w7h9+x+AZ0fA+ScwcSDCgfYQP6/Mk31owebH/pvac75yNlQOnPVUqQwMc5jd/qUjEnyFf7tJcTxGnHAbqlYXQPOoyrURefz+r8QnEldj/yYl1qRVkD6kl27Dv1a9wuxdsfQo4OQn3pVPkLJWEDSkeggkSGVf0A1scsJQRzlMMfJ/Y3oAlB+P1rZpeRYEADJPTbWwK8ZgADeqV3zLm5YkUg9gmHzFqTNIffsWgDugYMKBNZA/rh6dWfnvSd7h/f6q7Oy+mTb9w5Yt3iDOhjrr+hhCRZ4b4tv1t0WpH7Oz8KtZ+ksb9s0dm3ssZC6XKehKwTD4YBNfVhzXUhfdM6nf0rnB9jhemiIe48UGih3geKGcRoTuvVCnH440SVBrQAJX5zhwG9Lro+9e4nfwtZ1XvgXJlw0uXwOxYYUGFkDej7Nydzp/vNcn6uFw8G1JrT324hY0BDnyuBIGUY0EmIHmtnC5kLxGzk0lXORxtr2dW61uld1NyZD52gV8cxnUUNKHXtwUrcjhoBc0akV4OI9FSkDKsGAlBKYUBpjncoL0GJ3hmYBTCgPWZ3HB6LoOTUnCsT54ifLidX0g3oD1/19x398JV7+zsMaBqyBvQyPX9pGG7Xdx2NltOd099uG1AV4EQs60KFmZ9XGGS1zKJAb/zGf6ZZNU8r7b7M1NksSoGzMjembUBTvpFdueMKxC++/VfMZg4X0n57MyUlY5mKlNUOsJkTgqzmAnKl50G5IrLXPlbCtZAr2mJ+fxqeAfqX31H3IMGAcpE1oPryzo9vT186BvT0pTtHrIseUHaQLCFegbVbhNz7F+nCqyefrpcLFFIrQUZS74IPXtC4YPF53yFrtOqJA/RUBJQ+LmsTCTxkMvq+Px+mkrxerfXeco6clSDbXdeX/HMe+BzdRI7WA0rBaUTlbKFylKSySw/on3879Xx+f/rZHwcLijch5fCgV3H2d7ozekBtYEDZQR63P6S5w4COq68U4CnZ9UH05eyey8naRMLPW0+xoEwljzKgy4ZAySnGgBaUtanAgNKft5wroeC7GNA/znfBD1M/fAUDmsWDDOjL6dOfGNeA2qQY0OS2T6VXcpDWDCjDF4R6tVZXTFMyUKsBTbxEv0IDenV6QUMvn05Skmcq1qrFvxeNkLPPfqWcXIEBDRSg5JSzhcpRsizlvo+e+1Z6xgZaV+KhDaj16vfvh67Q72FAs3isAZ3ve3/1nTtHrJJgQNcNzmqicwb+OE1OxvaVY0A7G3eOcgUhU+HsKzqznK54UonHjgY0PeHIXJEwoKtStstaq5SbH3T4iAG9WnmxyJZleVqJx6MMKEOOSK5scjHApqZi2iUMewe9JLhfiRtQcvdElCOF+MCAlqVkedhxP/BjhK/tCcvJPwiNBtN69fv3w6uQYEDzeKABtZ/86c35MAxobGfjEkt0XgQiCJHo6UoUVaYgAxoPwTWgel/hHyio7yCVeGQa0PtPVhgbyHoNQFDJqhDz1oKIkrUg22XttfMapLepV4Q430QebjY1oIx6Wd9CMgY0+TyjcFPRebaiW3zMUdJpB9ItzmSX82EhBDsa0LXNzLpcQyRXRE5sZU6bwjVrnb6sKLnaQyvObunqZ19YiQcMqDCiBtQMsz/3E1JvQuL7zhkq0WdbxA6ie+ymvLUTfd4VMoIM36mLKobYtRJZe6GDnZD75BlQ1iZyj1++nHXveO7z4WyShVKyNC9ekK5b3KuVoYSxidZjeFbYF7Ieh3fsXKmVx5uKrt9200FqNWw3bCK701o7onkvIXKKwHA3jJOV9SCLIlTWrqbtpla4s37Vcp1tDajIDnf1xPa8OMg8zoCuxDhsv719nB4P6PR3UEp8iCH4bzEEfwfSd8GPnZsfnvrLPB/4Lvg17PyyT30Sg0wnUNM/y9N3Zj+qv7b/+aoShzyfZfojx1m1/kU5SvhB5l9OKfHhGFD/q3mbfNhJ6c2juuV6zLy5OdDxKsE5466TuRmWrL+ZdLSg0yG/V0LoZPwWJ88yDej4SKfoFrrbgHadfqFCNEo3+ftx48S/VMMwFVPA83jiwNo+12ETTZt2aErqetWTdC8cQTedZOiypmI6u99mRcbyiZzK/57VIOc5W5ZKbLErUabW0p1jybJqKrrOSe4tr1x+zOUafmedL4e/1573KLnjGU5KEUpEDOhm/fZTsoT2cNdxp8FTMrVFSonPfBPSt/rBSz98NdyOBAOah/iD6PveTX2958up95y3hYMtdec8RA2oZxZVThA3otiF8V23VLf63Uv8Aqwv18cKx0ZfibFUjpJ+NrNrQO9Np7+KJZ7VA7rYXTPrd6nOdHBPtcVeeX7iVKdN02RwYo+hsr773M1+qNNmx2I9iPFz1CW804ZbVaK1nyNbiHO06V3JuIMfXybl/5r50oXAO0q9oitfOrFuKrznvTKDa2s+bNjhkV08RQanBQ295fO1sx2zJ9akxsKAWiszXKz52bq5LK974FhhJ7Wu1DlCwliRG8z5eD3hFvhCSPIu1+C0obPzQzw5rA296HDvlbgnxywDOm1fMzHsXqyDwXqQbtIzRpwDLr5oJch0whk7beJsZpMs12G0adl0xz0GubbeOy53Rb4SitmA6gfQ/+V3wwg8DGgmwteAXqanyk+D7M/mvUje3BJZA7pECcTY8s7MIH3rfNctyVRyz/qehvxYilUqcQje3z1yme+SuBL7WAaktWFbJzqAtXht3atzyKKylqnFfDu5nc/TwUQ/J9Z1k7ofeFr3bNlw94ctZswbz++qxRQDek0NTqnjrmkHGCvm3DkXpnWL7bciwW991vZh/4xhrju/62YPPAfhxuimLR7YMwTW1SGWn9yydhmACOGspzPPLFZr2kf4veX6p5w5NWNyg6yQxC00FX3Xnd2LEKZ60SXoiJ3pstdnDPN42HUYtvHfrOcJcTofuuF3XWdTeh7yeL1K6FQNZor9m+wX1l110nTTHmba6XSjx9VDK15VWvtQHUQvVivaR8yD6G8OdGS8GBQGNA/pm5A+vu23yTzGfrHc6HJuAQwom01fahhl20ewmclAkdIqxt11siGNF9foOCVv//p1cpfRugd98JimHMuw+pOnA4biCU/s1UqoEqtmPN3pIVZ+dGYQ3rnKmpDYGygW609bdr4XL6oql2tgOoji/Xz+yUo3/NP7nYRThNBPmJYkxujmc7qOPqcLffW09vjPdKnPaN28EJ7rs4S7oe1TlY7/a67T4EZIZoDIRvecfXxN+zeNYtJfxTm9BOmLHylgQJk86C74DL5+F+AU+iAFJRFEgmKEHE6JbUALkPNwzudJidlv8lZbQgRO1+JE6/8MU+73mE9N2fmD1W+1w4R/LHPjWKaC+RPz0HL428fCr8K0TW19s1t198TIVhINEueedW2h/hIO67kS+Lq7KyalKa7++PRKvKvayZWFfky6GHunExPoiDxPW2BYyD0IkX4TBjQXGNCNKUbI4ZS0ZkDf3afE3+fOu9tthchSqAG9E2vTTF4iV8l04M0TYR3J3yWHWXgB8jPfLkS+Y/EZsaIJS4vhCWfliv3LEmI7cqx6zdlG0y8lfBT1RU69aIOq/yO+3Jw8Bpzbu2VQs4UyTr3cM1hPv2kRWpe1kiU5+s06tP0V1ArDMhjQXSjIgAaWYwjeo7SR5ntRrFIHHIK/F3XHuvpKQuJQsq0QzaZVkvlsx2SUQAwo8TnAm5CSUQIxtlGydkHodko47PIqThhQGWBA+cCAesCABihHyd2XKkoJgQENACU+MKA0UOIDA3pgYED5wIB6wIAGqEyJEogBAxoASnxgQGmgxAcG9MCIG9AX60738Zb4G9OTP3EXfEFCDqcEBjSLNrMWpiKHypQoXjHkSg5tKoEBFUbYgH54Gh1n/yIkMzcZUDwH9FqQkMMpgQHNos2shanIoTIl4OqLxAAAIABJREFUilcMuZJDm0pgQIWRNaAf3w7WU7/t6P0b+6VHm74JaYkSiNHmoTwKDGiAypQogRgwoAGgxAcGlAZKfGBAD4ysAb1MXZ/T+94v9nj7pu+C91ACMdo8lEeBAQ1QmRIlEAMGNACU+MCA0kCJDwzogZE1oM9T7+b0MviX0XKOXMwbOcnLQGFA2bTa9s1koEibFROnzayFqcihMiWKVwy5kkObSmBAhZE2oK/tieexP1QvmobeX+irQGFA2bTa9s1koEibFROnzayFqcihMiWKVwy5kkObSmBAhXnMY5jG4fYPT6/+9KTve586Ra9mnH4BDCibVtu+mQwUabNi4rSZtTAVOVSmRPGKIVdyaFMJDKgwjzGgF30vkrnv/WZAp/H4929mA3qygAFl02rbN5OBIm1WTJw2sxamIofKlCheMeRKDm0qgQEV5iEG9MPTMNx+mZ6/NAy+63uQwgZUBTiFPgBNYRvQvbWAwrFMxd5SQOEgVwAXGFBhHmFAb15zuMpTX+z58e3pS8eAkrfBoweUTasnn2YyUKTNionTZtaiVyuHypQoXjHkSg5tKoEBFeYBBvRmNRcXefa3JJE9oDYwoGxabftmMlCkzYqJ02bWwlTkUJkSxSuGXMmhTSUwoMLIG9D+9UeLHs6X06c/kdeA2sCAsmm17ZvJQJE2KyZOm1kLU5FDZUoUrxhyJYc2lcCACiNuQN+/8W9ynwzofBc8HsN0H622fTMZKNJmxcRpM2thKnKoTIniFUOu5NCmEhhQYaQNKOU/BwNqPweUfBcnDCibVtu+mQwUabNi4rSZtTAVOVSmRPGKIVdyaFMJDKgwwgb05j/n7k0z6P7cT+BNSANKIEarbd9MBoq0WTFx2sxamIocKlOieMWQKzm0qQQGVBhZA6rvfx/RXZ0fnvpOUbwLfkAJxGi17ZvJQJE2KyZOm1kLU5FDZUoUrxhyJYc2lcCACiNrQF+c8feb1ez7OvXVny+n3oHeFpIj8DCgfFpt+2YyUKTNionTZtbCVORQmRLFK4ZcyaFNJTCgwoga0P4GeE3vOS/W9LUfe5/fi0QAA8qm1bZvJgNF2qyYOG1mLUxFDpUpUbxiyJUc2lQCAyqMqAGd371pvQD+ZD2U6WK5UQ8YUDattn0zGSjSZsXEaTNrYSpyqEyJ4hVDruTQphIYUGEe8y74HL5+F+AU+iAFJRFEgmKEHE6JbUALkLMFxSgpRghXiWUqSpCzAVDigVwJACU+3IMQDKgoMKAbU4yQwymBAd2PYoTAVISAEg/kSgAo8YEB3YWCDGhgOYbgPVod/TCTgSJtVkycNrMWw6o5VKZE8YohV3JoUwkMqDAwoHzaPJRHgQENUJkSJRADBjQAlPjAgNJAiQ8M6IGBAeXT5qE8CgxogMqUKIEYMKABoMQHBpQGSnxgQA/MpgYUd8EXJORwSmBAs2gza2EqcqhMieIVQ67k0KYSGFBhtjSgeA7otSAhh1MCA5pFm1kLU5FDZUoUrxhyJYc2lcCACrOhAcWbkHqUQIxW276ZDBRps2LitJm1MBU5VKZE8YohV3JoUwkMqDDbGVC8C35ACcRote2byUCRNismTptZC1ORQ2VKFK8YciWHNpXAgAqznQG96LH3Z/oyUBhQNq22fTMZKNJmxcRpM2thKnKoTIniFUOu5NCmEhhQYbYzoM966P2FvgoUBpRNq23fTAaKtFkxcdrMWpiKHCpTonjFjpQr//jr3/yH39zQ/zgzv+F+9qv0Vbwl/1hMncCAHpjNDOjHt7rj83L65BuiAAwom3L2hzCgASpTogRiwIAGgBIfGFCSP/z6737x81/8/Of6H2dm8U/ks79NX2X52d//+h/v/zkF5QoM6D5saUA/H6fev5kN6MkCBpRNMftDGNAQlSlRAjFgQANAiQ8MKMUffvN3v/ibf10Cf/Pzv/v1H+6vknJyBQZ0HzYzoPoepLABVQFOoQ9AU9gGdG8toHAsU7G3FFA4x8mV3//ql39bigH95a9+v3d17AAMqDC7GFDyNnj0gLIp5YQcPaBBKlOiBGKgBzQAlPigB5QEQ/AE6AE9MPv2gNrAgLIpZn8IAxqiMiVKIAYMaAAo8YEBpcFNSD4woAdm32tAbWBA2ZSzP4QBDVCZEiUQAwY0AJT4wIDSQIkPDOiB2eUuePoxTADEQa4ANsgVwAW5ArjAgIqyy3NAyXdx7p1YoHiQK4ANcgVwQa4AYR7opKqinDchAQAAAACAJijnXfAAAAAAAKAJtjOg15dT70Bv/pMcgQcAAAAAAG2woQG9Po9PnCdvQQIAAAAAAI2wpQG9Xnr/iQtAAQAAAACaZlMDCgAAAAAAAAwoAAAAAADYFBhQAAAAAACwKTCgAAAAAABgU8oxoHu/ugAUD3IFsEGuAC7IFSDMxu7psMgY0Mv4jPlx0r7TPTa3ILTJ3r2TUKgEYogoUQIxKqsSphLbgAaKtFkxcdrMWstUBEpUtoWgxEfxiiFXcmhTCd4FL4yIAdUvOboun/UZm1vSSONXAjEqqxIY0BBKIEabWQtTkUNlShSvGHIlhzaVwIAKI2FAb/5TG1D3bUexOY9GGr8SiFFZlcCAhlACMdrMWpiKHCpTonjFkCs5tKkEBlQYAQN6s5TagLrve4/N+TTS+JVAjMqqBAY0hBKI0WbWwlTkUJkSxSuGXMmhTSUwoMLcb0CfT6d/+x8nA3oxo+2v43M+jTR+JRCjsiqBAQ2hBGK0mbUwFTlUpkTxiiFXcmhTCQyoMHcb0PdvTp9/fDsZ0Gc9vP7Su83YnE8jjV8JxKisSmBAQyiBGG1mLUxFDpUpUbxiyJUc2lQCAyrM/Qb03/901Qb09nfq3LycPvkmNkcEaqTxK4EYlVUJDGgIJRCjzayFqcihMiWKVwy5kkObSmBAhRG5C94yoNPNSO/fDJYzOKe/3aKRxq8EYlRWJTCgIZRAjDazFqYih8qUKF4x5EoObSqBARVG1ICaxzH1JjM2p7/dNqAKgAi2Ad1bCygcy1TsLQUUDnIFcIEBFeZhBvT0ZWyOCNLI2acSiFFZlaAHNIQSiNFm1qJXK4fKlCheMeRKDm0qgQEVZt8eUJtGGr8SiFFZlcCAhlACMdrMWpiKHCpTonjFkCs5tKkEBlSYfa8BtWmk8SuBGJVVCQxoCCUQo82shanIoTIlilcMuZJDm0pgQIWRNqDzne6vvovNEUG2b/znc1qMNg/lUWBAA1SmRAnEgAENACU+MKA0UOIDA3pgRA2o/azP20RszgcGlE2rbd9MBoq0WTFx2sxamIocKlOieMWQKzm0qQQGVBhZA1r3m5BSDSuJEohRTpXAgAaoTIkSiAEDGgBKfGBAaaDEBwb0wMga0LrfBQ8D6gEDGqAyJUogBgxoACjxgQGlgRIfGNADI2tAry+nfurmMYdR9ticR1LjT/aCKrE8W0kqSiBGq23fTAaKtFkxcdrMWpiKHCpTonjFkCs5tKkEBlQYYQN6fR6fKj+PtofnlsCAsmm17ZvJQJE2KyZOm1kLU5FDZUoUrxhyJYc2lcCACiNtQK+X3mO+5swtOEDjlxiDV/eHKKlKYEBpKlOiBGLAgAaAEh8YUBoo8YEBPTAiBlSEr989EkUtPJ/TgqSWZwvZhaMpsQ1oAXK2oBglxQjhKrFMRQlyNgBKPJArAaDEh3sQggEVBQZ0Y47W4rYABjRAMUqKEQJTEQJKPJArAaDEBwZ0FwoyoIHllXX1K4EYlVUJhuBDKIEYbWYthlVzqEyJ4hVDruTQphIYUGFgQPm0eSiPAgMaoDIlSiAGDGgAKPGBAaWBEh8Y0AMDA8qnzUN5FBjQAJUpUQIxYEADQIkPDCgNlPjAgB4YUQP68e1ppn/Y5zw/PflT7C749NvRVeoKTCXJKIEYrbZ9Mxko0mbFxGkza2EqcqhMieIVQ67k0KYSGFBhHmpAPzw5BlTuOaDnc6oFVWnF2UqSUQIxWm37ZjJQpM2KidNm1sJU5FCZEsUrhlzJoU0lMKDCPGYI/uX0yTfX/q1H9kuPJN+ElNwHqtKKB5QIPAhU3a+j2bZvJgNF2qyYODCgNJVtISjxUbxiyJUc2lQCAyrMQwzozWQOD6a/2OPtwu+CT/SCiljWJQahDWiXpONwLS4ODGiAypQogRgwoAGgxAcGlAZKfGBAD8xDDOjz1Mn5Yl6Q1LvR+Y2c5GWgOxjQLtWAUkESHSglJJVW276ZDBRps2LiwIDSVLaFoMRH8YohV3JoUwkMqDCPMKCX09TH+TwMxE9oV3qzpeRVoNs3/pt3TDKPMKAeMKABKlOiBGLAgAaAEh8YUBoo8YEBPTAPMKAf305W88PTqz896fveb0unjs/LyfalM3sY0DTzCAPqAQMaoDIlSiAGDGgAKPGBAaWBEh8Y0APzAAM6d4C+f3My973fDOg0Hv/+zWxATxZpjT9x9BwG1EcJxIABDVCZEiUQAwY0AJT4wIDSQIkPDOiBeYABfbYe+zlMDQv0PUhhA6oS6C/fTClPBxn+X0IQwMA2oHtrAYVjmYq9pYDCQa4ALjCgwsgbUHOXu77Y8+Pb2xLbgJK3wSedfab2Owbvgk8JQ94F313T+lEpIam0evJpJgNF2qyYOOgBpalsC0GJj+IVQ67k0KYSGFBh5A0ocY9Rf9872QNqc2ADmiKGEpJKq23fTAaKtFkxcWBAaSrbQlDio3jFkCs5tKkEBlQYcQNqbjYyvJw+/Ym8BtQm0YAKXHo5ekd+nJASGNA7UaxSMKBZwIDSVLaFoMRH8YohV3JoUwkMqDDiBvTDkz/APhnQ+S74+x/DJGpAuZHCBvQWhRuEEpJKq23fTAaKtFkxcWBAaSrbQlDio3jFkCs5tKkEBlQYcQNK2cvegNrPASXfxbmTAU14HGjEgF7ZeighqbTa9s1koEibFRMHBpSmsi0EJT6KVwy5kkObSmBAhRE3oMZemkH3535C9E1IUgb0PF7VyXOgNyX+RaAdMZUqJJVW276ZDBRps2LiwIDSVLaFoMRH8YohV3JoUwkMqDDiBtSyly/zA+n7iz5F3wU/3Ht+783nowHtPSXvpZwwoB4woAEqU6IEYsCABoASHxhQGijxgQE9MNIG1HR7Dlbz9dXclvRy6j+6LSRH4NMN6N1PP+rXP899oOvR4kPwfQhGEEpIKq22fTMZKNJmxcSBAaWpbAtBiY/iFUOu5NCmEhhQYaQNqHMP0mV6xvzUJ/ps3otEkGpAz2f+nT8xAzrPWLcjdaSZ7JU4XaC9e12UctajBFJCUmm17ZvJQJE2KyYODChNZVsISnwUrxhyJYc2lWgD+pff/av/ZOzm96e//mcY0CweakD7zs/TySy4WG7UI92AnhPuPld0kMWCwT7qm5ICBtRY0PNsQB1b2k3Pptd/14Wk0mrbN5OBIm1WTBwYUJrKthCU+CheMeRKDm0qMQb0ZJnOb2++5gsY0Bwe8CrOTL5+l0DX/3M+D5NdR324QIWC+At1PPLjd+eZYVIrOTsxBoaPvCCUkH04mhLbgBYgZwuKUVKMEK4Sy1SUIGcDoMQDuRIASny4ByFjQO1uz29Pdo8oDCibYxvQ0faNbm/2jcZCrqQX7TC7+MdnC1PKNaCx7zhai9sCGNAAxSgpRghMRQgo8UCuBIASn2QD+g9fnX72o+VAfwYDmkFBBjSwPHLrjzUc3nX2lZu8Sy/jo/f+WzoHJdNXnue7l6bSgbvoMQTPQLFKYQg+CwzB01S2haDER/GKIVdyaFOJZUC/uP332ew4//xb5zJQGFAmhzagfNtHpVf8PfDEa+JdJdN3w4Dej2KVggHNAgaUprItBCU+ilcMuZJDm0psA3oznebKzx+++qt/ggFN5+gGlPJ9hHdMNaDE/e05SmBAWShWKRjQLGBAaSrbQlDio3jFkCs5tKnEMaA/fm/uPYIBzUPYgI63vd+YnvXp3vcuehd8z10GNDIEP4yvJxnQkAOFAWWgWKVgQLOAAaWpbAtBiY/iFUOu5NCmEteA9re/f6EXYAg+B2ED+uHJMaDukz9lnwM64ts+0jsmG1Dq4zUljgd1R+jjQlJpte2byUCRNismDgwoTWVbCEp8FK8YciWHNpUsDGjfB/oZbkK6A2ED+v6N/Zoj991H4m9C6hltn/F+Z7rzct2Ans92EO9jphL7IaH+d4SEpNJq2zeTgSJtVkwcGFCayrYQlPgoXjHkSg5tKlka0N6B9l2feAxTJsIG9GKPsLtvfxd/F/zI/EykYXoaCc82oFawVAM6Bwl/HBKSSqtt30wGirRZMXFgQGkq20JQ4qN4xZArObSpxDOg/Z1IA5/9CAOagbABfTFvgu/d6Dz2/no555NpQK8L7+h/PKDWgjiR6M/XlVzXlVBCUmm17ZvJQJE2KyYODChNZVsISnwUrxhyJYc2lfgGdHwPknMHEgwoH2ED+vzJN9aMHmx/6b2nO+eTb0AH4t6RfQ2o3YGZYUCvSwPqBaGEpNJq2zeTgSJtVkwcGFCayrYQlPgoXjHkSg5tKtEGdA0YUCayBvTD06s/Pek73T++1V2dl9Mn37hzxLp3GtC4d0y8CYn+nK0k9jklJJVW276ZDBRps2LiwIDSVLaFoMRH8YohV3JoUwkMqDCyBvT9m5O50/1mOT/XiwcDas3pb7e424BGP1cCQWBAPWBAA1SmRAnEgAENACU+MKA0UOKzmwH9XnuXn8GA5iJrQC/T85eG4XZ919FoOd05/e22AVUJdHd+XlgQwMA2oHtrAYVjmYq9pYDCQa4ALpYB/dZ2L+498DCgbGQNqL688+Pb05eOAT196c4R66acfcbfonlFDygHJRADPaABKlOiBGKgBzQAlPigB5QGSnz26QH942g6/9jf/t53hX4BA5rDg17F2d/pzugBtdncgK7FYBnQ5CCEkGRabftmMlCkzYqJAwNKU9kWghIfxSuGXMmhTSWzAf1ej7sPDvTHP/8WzwHN4kEG9OX06U+Ma0Bttr4GdNU6Mgxolx7EF5JOq23fTAaKtFkxcWBAaSrbQlDio3jFkCs5tKlkNqB/1IbzL78bHsH0Pd6ElMVjDeh83/ur79w5YpWExt/db0C7DO/4rhvWMmuuh4AB5aBYpWBAs4ABpalsC0GJj+IVQ67k0KYS8xxQ/er3H74aRt/xLvg8HmhA7Sd/enM+KQZ0zfn5Q/TKrDswvDRpJUqn/+30SuN361mO/4QBZaBYpWBAs4ABpalsC0GJj+IVQ67k0KaSoAH94SvnWfQwoExEDagZZn/uJx72JqRV53c+L+2hGtYzS/2XZhIsjOb6ClSMxbzKiLGk1bZvJgNF2qyYODCgNJVtISjxUbxiyJUc2lSiDajxm9M7kaaReBjQRKTvgh87Nz889Zd5PuJd8L2f43U9Dn2V/f/Gf5Y9lgz/aYqO/2Ylemf6S4d/VUaMJa22fTMZKNJmxcSBAaWpbAtBiY/iFUOu5NCmkvka0G/1y9+/H1/D+S2uAc1C/EH0fe+mvt7z5dR7ztvCwZa6cx6hTXY+D4PgZ8vJrTOMsA/doOMI+tnr8Vz3n+cxiMV9iT5cP3q4FhcHBjRAZUqUQAwY0ABQ4gMDSgMlPrsY0L/8bnSc354GJ/rt4jlMMKBMhK8BvUzPZZ0G2Z/Ne5G8uSVBA9p7z3P/7+gCO87gufVGdsdCpvyWs0eTh/IoMKABKlOiBGLAgAaAEh8YUBoo8dnnOaB//u3kdT4b3KjuEIUBTUP6JqSPb/ttMo+xXyw3upxbEO4BJViTocs4a6Q60Kv1Xf2fNg/lUWBAA1SmRAnEgAENACU+MKA0UOKzjwGd3sQ5jL8v7kCCAeXzoLvgM/j6XYih83H6ex7+BItSqw7llRVnV9TeAmaOpsQ2oAXI2YJilBQjhKvEMhUlyNkAKPFArgSAEh/uQehHFjCgTI5gQA35BrKYRC9GyOGUwIDuRzFCYCpCQIkHciUAlPjAgO5CQQY0sLyyrn4lEKOyKsEQfAglEKPNrMWwag6VKVG8YsiVHNpUAgMqDAwonzYP5VFgQANUpkQJxIABDQAlPjCgNFDiAwN6YGBA+bR5KI8CAxqgMiVKIAYMaAAo8YEBpYESHxjQAyNuQF+sO93HW+JvTE/+zLoLvrJEVwIxKqsSGNAQSiBGm1kLU5FDZUoUrxhyJYc2lcCACiNsQD88jY6zfxGSmZsMaN5zQCtLdCUQo7IqgQENoQRitJm1MBU5VKZE8YohV3JoUwkMqDCyBvTj28F66rcdvX9jv/Qo801IlSW6EohRWZXAgIZQAjHazFqYihwqU6J4xZArObSpBAZUGFkDepm6Pqf3vV/s8XaZd8HnogRitHkojwIDGqAyJUogBgxoACjxgQGlgRIfGNADI2tAn6fezell8C+j5Ry5mDdykpeBNtL4lUCMyqoEBjSEEojRZtbCVORQmRLFK4ZcyaFNJTCgwkgb0Nf2xPPYH6oXTUPvL/RVoI00fiUQo7IqgQENoQRitJm1MBU5VKZE8YohV3JoUwkMqDCPeQzTONz+4enVn570fe9Tp+jVjNMvaKTxK4EYlVUJDGgIJRCjzayFqcihMiWKVwy5kkObSmBAhXmMAb3oe5HMfe83AzqNx79/MxvQk0UjjV8JxKisSmBAQyiBGG1mLUxFDpUpUbxiyJUc2lQCAyrMQwzoh6dhuP0yPX9pGHzX9yCFDagCIIJtQPfWAgrHMhV7SwGFg1wBXGBAhXmEAb15zeEqT32x58e3py8dA0reBt/I2acSiFFZlaAHNIQSiNFm1qJXK4fKlCheMeRKDm0qgQEV5gEG9GY1Fxd59rckkT2gNo00fiUQo7IqgQENoQRitJm1MBU5VKZE8YohV3JoUwkMqDDyBrR//dGih/Pl9OlP5DWgNo00fiUQo7IqgQENoQRitJm1MBU5VKZE8YohV3JoUwkMqDDiBvT9G/8m98mAznfB4zFM91FZlcCAhlACMdrMWpiKHCpTonjFkCs5tKkEBlQYaQNK+c/BgNrPASXfxdlI41cCMSqrEhjQEEogRptZC1ORQ2VKFK8YciWHNpXAgAojbEBv/nPu3jSD7s/9BN6ENKAEYlRWJTCgIZRAjDazFqYih8qUKF4x5EoObSqBARVG1oDq+99HdFfnh6e+UxTvgh9QAjEqqxIY0BBKIEabWQtTkUNlShSvGHIlhzaVwIAKI2tAX5zx95vV7Ps69dWfL6fegd4WkiPwrTR+JRCjsiqBAQ2hBGK0mbUwFTlUpkTxiiFXcmhTCQyoMKIGtL8BXtN7zos1fe3H3uf3IhE00viVQIzKqgQGNIQSiNFm1sJU5FCZEsUrhlzJoU0lMKDCiBrQ+d2b1gvgT9ZDmS6WG/VopPErgRiVVQkMaAglEKPNrIWpyKEyJYpXDLmSQ5tKYECFecy74HP4+t0jUQ+NnkAxQg6nxDagBcjZgmKUFCOEq8QyFSXI2QAo8UCuBIASH+5BCAZUFBjQjSlGyOGUwIDuRzFCYCpCQIkHciUAlPjAgO5CQQY0sLyyrn4lEKOyKsEQfAglEKPNrMWwag6VKVG8YsiVHNpUAgMqDAwonzYP5VFgQANUpkQJxIABDQAlPjCgNFDiAwN6YGBA+bR5KI8CAxqgMiVKIAYMaAAo8YEBpYESHxjQA7OpAcVd8AUJOZwSGNAs2sxamIocKlOieMWQKzm0qQQGVJgtDSieA3otSMjhlMCAZtFm1sJU5FCZEsUrhlzJoU0lMKDCbGhA8SakHiUQo7IqgQENoQRitJm1MBU5VKZE8YohV3JoUwkMqDDbGVC8C35ACcSorEpgQEMogRhtZi1MRQ6VKVG8YsiVHNpUAgMqzHYG9KLH3p/py0AbafxKIEZlVQIDGkIJxGgza2EqcqhMieIVQ67k0KYSGFBhtjOgz3ro/YW+CrSRxq8EYlRWJTCgIZRAjDazFqYih8qUKF4x5EoObSqBARVmMwP68a3u+LycPvmGKNBI41cCMSqrEhjQEEogRptZC1ORQ2VKFK8YciWHNpXAgAqzpQH9fJx6/2Y2oCeLRhq/EohRWZXAgIZQAjHazFqYihwqU6J4xZArObSpBAZUmM0MqL4HKWxAFQARbAO6txZQOJap2FsKKBzkCuACAyrMLgaUvA2+kbNPJRCjsipBD2gIJRCjzaxFr1YOlSlRvGLIlRzaVAIDKsy+PaA2jTR+JRCjsiqBAQ2hBGK0mbUwFTlUpkTxiiFXcmhTCQyoMPteA2rTSONXAjEqqxIY0BBKIEabWQtTkUNlShSvGHIlhzaVwIAKs8td8PRjmACIg1wBbJArgAtyBXCBARVll+eAku/ifGjWnE4PDc+nGCFHVNJYrpSjpBghCUqQKztRjBLkSgAo8ZFW8kAnVRXlvAnpoZw2fOd9lGKEQEmIcuQUo6QYIQUpGShHDpR4FCNkpBw5UOJTjpK2KOdd8A+lmPQqRgiUhChHTjFKihFSkJKBcuRAiUcxQkbKkQMlPuUoaYsNq/3l1DvQm/8kR+AfSzHpVYwQKAlRjpxilBQjpCAlA+XIgRKPYoSMlCMHSnzKUdIWW1b78/jEefIWpAdTTHoVIwRKQpQjpxglxQgpSMlAOXKgxKMYISPlyIESn3KUtMWm1X7p/ef2F4BeC0qvYoRASYhy5BSjpBghBSkZKEcOlHgUI2SkHDlQ4lOOkrZopNqLSa9ihEBJiHLkFKOkGCEFKRkoRw6UeBQjZKQcOVDiU46Stmik2otJr2KEQEmIcuQUo6QYIQUpGShHDpR4FCNkpBw5UOJTjpK2aKTai0mvYoRASYhy5BSjpBghBSkZKEcOlHgUI2SkHDlQ4lOOkrZopNqLSa9ihEBJiHLkFKOkGCEFKRkoRw6UeBQjZKQcOVDiU46Stmik2otJr2KEQEmIcuQUo6QYIQUpGShHDpR4FCNkpBw5UOJTjpK2aKTai0mvYoRASYhy5BSjpBgSYELFAAAIpklEQVQhBSkZKEcOlHgUI2SkHDlQ4lOOkrZAtQMAAAAAgE2BAQUAAAAAAJsCAwoAAAAAADYFBhQAAAAAAGwKDCgAAAAAANgUGFAAAAAAALApMKAAAAAAAGBTYEABAAAAAMCmwIACAAAAAIBNacKAXk43Xu+t4sZLKUIGXoqQ8v5NSXVSTq6UlSzIFQLkCk0RyYJcCYBc8SksWRqiBQP6fBp49d3OOj48jUI++WZnISO3RldAkytl40wUI6esZEGuEBQjp6xcKSNZitk4I8XIQa4QFLN12qMBA3o74/t8yPRPf9pVx8e3Q6vfX8jITU4Bbf+5qDopJlcKSxbkCgFyhaaIZEGu0CBXCApLlqao34DeTvk+7//e8uvLXYVcprPO3YWMvJQw6KDr4lLGGXkxuVJYsiBXfJArAUpIFuRKAOSKT2HJ0hb1G9CL7ll/3jnVn6cTrNtZ3+5trt8nvvof9tfxYurk8721XAvKlbKSBblCgFyhKSJZkCsBkCs+hSVLW9RvQHWTu+XZvtd4zDuf3fdCo4gv99dRWpMvJlfKShbkCgFyhaaEZEGuhJUgVxaUlixtUb0BNad6pfSw6/GYXbncamX/tn+rihIGgjTl5UoRyYJcIUCu0BSRLMiVNZArM4UlS2O0YECnlvb+TRmNv4Sd0Ienm4b9236/Sfrr0HcXMlJerpSQLMgVCuQKSRnJglxZA7kyU1iyNEb1BtSc6hXS+G+C9r/Z7rmvlP3b/uX06l/elPNUkOJypYhkQa5QIFdIykgW5MoKyBVDYcnSGE0Z0BK62m969n/c2GXY/ZTQ9sdWfzsB3b9SysuVIpIFuUKCXKEoJFmQK3GQK46OopKlMZoyoAWc4dzk7K/i49tBQxFtf2zzRVySVFquFJEsyBUa5ApBKcmCXImCXLEpLFkao3oDWtb1N/17KPY/BZ5ef1ZE2582zksBQ0KF5UoZyYJcoUGuEJSSLMiVGMgVh8KSpTFaMKDzHYi797C/f1PAqedNxVgR+7d9MyJVRNsvKlfKSBbkSgDkCqWikGRBrkRAriyVFJUsjVG9AbWfwbZ3epXR9IfXT2j2rRLzBIz9N05PQblSSLIgV0IgVzyKSRbkShjkyoLSkqUt6jeg5byF4tb09z//vZbU9k3XwO4bZ6CcXCklWZArIZArHsUkC3IlCHJlSWnJ0hb1G9Bi3sNbxK2HNgW0N/04ukIeBlxMrhSXLMiVJciVIPsnC3IlrAS5sqCwZGmL+g1of671+dD2d+5ffyli6MOigLY/Pfri9qeMwY9ScqW4ZEGueCBXQuyfLMiVoBDkypLSkqUpGjCgtxwf2PnMr7/3ULN7mxsooO3PtVLKaXkZuVJesiBXfJArAQpIFuQKCXKForRkaYkWDOjwqNnd8/z9G7R9imHjlPP8tSJypbxkQa4QIFdoikgW5AoBcoWmsGRpiCYMKAAAAAAAKAcYUAAAAAAAsCkwoAAAAAAAYFNgQAEAAAAAwKbAgAIAAAAAgE2BAQUAAAAAAJsCAwoAAAAAADYFBhQAAAAAAGwKDCgAAAAAANgUGFAAAAAAALApMKAAAAAAAGBTYEABAAfhw//W//vx7enVdzLxnk6f/iQSCQAAQBowoACAY/B8+rz/AwMKAADHBwYUAHAILicYUAAAqAUYUADAIdAGVA4YUAAA2AsYUADAIYABBQCAeoABBQAcAhhQAACoBxhQAMABuNnPgS/1NaCje3y5Lfrkm77Ay/ipW36cf56K9OtMU+/fnF4bA3oLeZsFAACwGTCgAIADQBrQ//vtuPDzfm5gspE3fzky3K70op3oZfakwyJtQOE/AQBga2BAAQAHgDSg/+u08JP/fXKik7+c/efoQIfuzp4XbVHHGJMBhf8EAIDNgQEFAByCxWOYhj7PeUIbzcFJ9o5yGGq/jIZTP7ipXz72ed7Wea1H8eE/AQBge2BAAQCHgDCg4xWcl5M11U9c9Ly+6PNl9KO3uf9pdqZfagP6DP8JAACbAwMKADgEhAEdr+c0txbdpvqP5puO9Erv3wyrXk6v/uXNsNJYYjCg8J8AALADMKAAgEPgG9DphUjLKfvpSuPln+OI+812fvp/PU1j8n2J6TJSofcqAQAA4AMDCgA4BCkG1Ka3ms/98tuKn/cm9CfdI7q4dR4AAMBmwIACAA4B24Ba98BrAzpc8/m+H34fLgc114SeTv/lk/34UAAAAJsAAwoAOAQpBnT5gqPbB5/3l4B+N7rQ5/le+NPrPi4G4QEAYGNgQAEAhyBlCN5zlM/D7UY329lfDjpdEqovFsVtSAAAsDkwoACAQ8A2oP2DPZeD6i+nV//H22H9mw39P6fPJwPaD9ljEB4AADYFBhQAcAjYBrR/4ZHuAtUr3Uzm//xmegToJ//j9LG+Xf7l5I3ZAwAAeCgwoACAQ6AfL79uQIebi4Y+zefplUjjS5CGUsMtSq918fld8J9v/4MAAKBhYEABAIdgvLn9S4YBnV8c3zM5S/s18NYT7Meez1vo+dH1AAAANgAGFABwCAbnePOTDANqPYlJ92xe5unnk1V8GnrHIDwAAGwLDCgA4BgMDvQ1y4COPZ723e3mfZ3Om+LNFAbhAQBgQ2BAAQAAAADApsCAAgAAAACATYEBBQAAAAAAmwIDCgAAAAAANgUGFAAAAAAAbAoMKAAAAAAA2BQYUAAAAAAAsCkwoAAAAAAAYFNgQAEAAAAAwKbAgAIAAAAAgE2BAQUAAAAAAJsCAwoAAAAAADYFBhQAAAAAAGwKDCgAAAAAANgUGFAAAAAAALApMKAAAAAAAGBTYEABAAAAAMCmwIACAAAAAIBNgQEFAAAAAACbAgMKAAAAAAA2BQYUAAAAAABsCgwoAAAAAADYFBhQAAAAAACwKTCgAAAAAABgU2BAAQAAAADApsCAAgAAAACATYEBBQAAAAAAmwIDCgAAAAAANuX/B4FJPgYlx16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403" y="3009418"/>
            <a:ext cx="3368668" cy="2129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951" y="1441390"/>
            <a:ext cx="3350180" cy="21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Evaluation-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48" y="1834643"/>
            <a:ext cx="5493526" cy="2784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240" y="4106479"/>
            <a:ext cx="3553142" cy="25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Deployment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6362700" cy="4351338"/>
          </a:xfrm>
        </p:spPr>
        <p:txBody>
          <a:bodyPr/>
          <a:lstStyle/>
          <a:p>
            <a:r>
              <a:rPr lang="en-US" dirty="0" smtClean="0"/>
              <a:t>Weather Forecasts must be integrated</a:t>
            </a:r>
          </a:p>
          <a:p>
            <a:r>
              <a:rPr lang="en-US" dirty="0" smtClean="0"/>
              <a:t>Needs rational reproducible architecture</a:t>
            </a:r>
          </a:p>
          <a:p>
            <a:r>
              <a:rPr lang="en-US" dirty="0" smtClean="0"/>
              <a:t>Pilot needed to show if returns can actually be realized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42" y="821596"/>
            <a:ext cx="2981639" cy="29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Deployment -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08" y="250898"/>
            <a:ext cx="1940605" cy="1941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5" y="1602457"/>
            <a:ext cx="10328096" cy="43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/>
          <p:cNvSpPr/>
          <p:nvPr/>
        </p:nvSpPr>
        <p:spPr>
          <a:xfrm>
            <a:off x="10495591" y="4051084"/>
            <a:ext cx="1404713" cy="2617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Machine Learning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58297" y="3565245"/>
            <a:ext cx="10542007" cy="38435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Smart Building Platform Services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889184" y="3296212"/>
            <a:ext cx="0" cy="279490"/>
          </a:xfrm>
          <a:prstGeom prst="line">
            <a:avLst/>
          </a:prstGeom>
          <a:ln w="19050"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628984" y="2906702"/>
            <a:ext cx="1276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Weather API’s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212713" y="3285442"/>
            <a:ext cx="0" cy="279490"/>
          </a:xfrm>
          <a:prstGeom prst="line">
            <a:avLst/>
          </a:prstGeom>
          <a:ln w="19050">
            <a:solidFill>
              <a:schemeClr val="tx2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92276" y="2895710"/>
            <a:ext cx="173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Graph-related API’s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6536242" y="3292622"/>
            <a:ext cx="0" cy="279490"/>
          </a:xfrm>
          <a:prstGeom prst="line">
            <a:avLst/>
          </a:prstGeom>
          <a:ln w="19050">
            <a:solidFill>
              <a:schemeClr val="accent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564679" y="2952744"/>
            <a:ext cx="173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Energy API’s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8859771" y="3289032"/>
            <a:ext cx="0" cy="279490"/>
          </a:xfrm>
          <a:prstGeom prst="line">
            <a:avLst/>
          </a:prstGeom>
          <a:ln w="19050">
            <a:solidFill>
              <a:schemeClr val="tx2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41489" y="2980403"/>
            <a:ext cx="173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Fault API’s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11183300" y="3299801"/>
            <a:ext cx="0" cy="279490"/>
          </a:xfrm>
          <a:prstGeom prst="line">
            <a:avLst/>
          </a:prstGeom>
          <a:ln w="19050">
            <a:solidFill>
              <a:schemeClr val="accent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318299" y="2971184"/>
            <a:ext cx="173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Location API’s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8556" y="3562711"/>
            <a:ext cx="776291" cy="38689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824314" y="2642364"/>
            <a:ext cx="1948586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Drop By (Bert’s App)</a:t>
            </a:r>
            <a:endParaRPr lang="en-US" sz="1400" b="1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625367" y="4025517"/>
            <a:ext cx="1974670" cy="467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Weather APP</a:t>
            </a:r>
          </a:p>
          <a:p>
            <a:pPr algn="ctr"/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Cache + Historical &amp; Forecast 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364739" y="4000063"/>
            <a:ext cx="1929941" cy="467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Energy APP (ML)</a:t>
            </a:r>
          </a:p>
          <a:p>
            <a:pPr algn="ctr"/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Cache + Historical &amp; Forecast 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082793" y="3995346"/>
            <a:ext cx="1942822" cy="472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Fault APP (ML)</a:t>
            </a:r>
          </a:p>
          <a:p>
            <a:pPr algn="ctr"/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Cache + Historical &amp; Forecast 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488556" y="1400537"/>
            <a:ext cx="9182934" cy="1491087"/>
            <a:chOff x="423333" y="152081"/>
            <a:chExt cx="11349567" cy="2354051"/>
          </a:xfrm>
        </p:grpSpPr>
        <p:sp>
          <p:nvSpPr>
            <p:cNvPr id="4" name="Rectangle 3"/>
            <p:cNvSpPr/>
            <p:nvPr/>
          </p:nvSpPr>
          <p:spPr>
            <a:xfrm>
              <a:off x="423333" y="152082"/>
              <a:ext cx="11349567" cy="2354050"/>
            </a:xfrm>
            <a:prstGeom prst="rect">
              <a:avLst/>
            </a:prstGeom>
            <a:solidFill>
              <a:srgbClr val="4B87A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645" y="435795"/>
              <a:ext cx="11137895" cy="108288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90425" y="152081"/>
              <a:ext cx="483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Smart Building Energy Console</a:t>
              </a:r>
              <a:endPara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677529" y="808938"/>
              <a:ext cx="239385" cy="3380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16914" y="824392"/>
              <a:ext cx="210988" cy="186966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116759" y="743939"/>
              <a:ext cx="181154" cy="267419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07259" y="743939"/>
              <a:ext cx="145212" cy="14515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459659" y="824392"/>
              <a:ext cx="125084" cy="719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95168" y="824392"/>
              <a:ext cx="162463" cy="10780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768056" y="800595"/>
              <a:ext cx="142338" cy="131598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87954" y="932201"/>
              <a:ext cx="239385" cy="3380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27339" y="947655"/>
              <a:ext cx="210988" cy="186966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127184" y="867202"/>
              <a:ext cx="181154" cy="267419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17684" y="867202"/>
              <a:ext cx="145212" cy="14515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470084" y="947655"/>
              <a:ext cx="125084" cy="719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605593" y="947655"/>
              <a:ext cx="162463" cy="10780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778481" y="743939"/>
              <a:ext cx="315226" cy="31151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093707" y="743939"/>
              <a:ext cx="346139" cy="97765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443084" y="773653"/>
              <a:ext cx="379193" cy="81958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812748" y="770597"/>
              <a:ext cx="225008" cy="15426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037756" y="743939"/>
              <a:ext cx="369664" cy="17393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910930" y="739057"/>
              <a:ext cx="523158" cy="5894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446982" y="734206"/>
              <a:ext cx="356770" cy="12140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816646" y="856168"/>
              <a:ext cx="202585" cy="16343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026968" y="673075"/>
              <a:ext cx="380452" cy="35137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65217" y="388780"/>
              <a:ext cx="861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ENERGY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455763" y="1074887"/>
              <a:ext cx="8615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Actuals</a:t>
              </a:r>
              <a:endParaRPr lang="en-US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10475107" y="1238878"/>
              <a:ext cx="8615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Forecast</a:t>
              </a:r>
              <a:endParaRPr lang="en-US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0543566" y="1133481"/>
              <a:ext cx="103517" cy="948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43565" y="1292824"/>
              <a:ext cx="103517" cy="9489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33645" y="1589543"/>
              <a:ext cx="11137895" cy="8519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65217" y="1566753"/>
              <a:ext cx="861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WEATHER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687954" y="2131707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918353" y="2124931"/>
              <a:ext cx="198406" cy="13551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116759" y="2123833"/>
              <a:ext cx="241538" cy="23075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358297" y="1977884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593013" y="1967661"/>
              <a:ext cx="205243" cy="20446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04546" y="1988107"/>
              <a:ext cx="239913" cy="17813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058029" y="1992663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297429" y="1988107"/>
              <a:ext cx="411208" cy="464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703131" y="1988107"/>
              <a:ext cx="281592" cy="89068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988234" y="1891839"/>
              <a:ext cx="402191" cy="18078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0339439" y="2174418"/>
              <a:ext cx="8615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baseline="30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lang="en-US" sz="9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endParaRPr lang="en-US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547054" y="2242191"/>
              <a:ext cx="103517" cy="948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3825095" y="783501"/>
              <a:ext cx="239385" cy="3380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064480" y="798955"/>
              <a:ext cx="210988" cy="186966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4264325" y="718502"/>
              <a:ext cx="181154" cy="267419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454825" y="718502"/>
              <a:ext cx="145212" cy="14515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4607225" y="798955"/>
              <a:ext cx="125084" cy="719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742734" y="798955"/>
              <a:ext cx="162463" cy="10780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4915622" y="775158"/>
              <a:ext cx="142338" cy="131598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3835520" y="906764"/>
              <a:ext cx="239385" cy="3380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074905" y="922218"/>
              <a:ext cx="210988" cy="186966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4274750" y="841765"/>
              <a:ext cx="181154" cy="267419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4465250" y="841765"/>
              <a:ext cx="145212" cy="14515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4617650" y="922218"/>
              <a:ext cx="125084" cy="719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753159" y="922218"/>
              <a:ext cx="162463" cy="10780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4926047" y="718502"/>
              <a:ext cx="315226" cy="31151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241273" y="718502"/>
              <a:ext cx="346139" cy="97765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5590650" y="748216"/>
              <a:ext cx="379193" cy="81958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960314" y="745160"/>
              <a:ext cx="225008" cy="15426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6185322" y="718502"/>
              <a:ext cx="369664" cy="17393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5058496" y="713620"/>
              <a:ext cx="523158" cy="5894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594548" y="708769"/>
              <a:ext cx="356770" cy="12140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5964212" y="830731"/>
              <a:ext cx="202585" cy="16343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174534" y="647638"/>
              <a:ext cx="380452" cy="35137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7535099" y="842212"/>
              <a:ext cx="239385" cy="3380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774484" y="857666"/>
              <a:ext cx="210988" cy="186966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974329" y="777213"/>
              <a:ext cx="181154" cy="267419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164829" y="777213"/>
              <a:ext cx="145212" cy="14515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8317229" y="857666"/>
              <a:ext cx="125084" cy="719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8452738" y="857666"/>
              <a:ext cx="162463" cy="10780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8625626" y="833869"/>
              <a:ext cx="142338" cy="131598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7545524" y="965475"/>
              <a:ext cx="239385" cy="3380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7784909" y="980929"/>
              <a:ext cx="210988" cy="186966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7984754" y="900476"/>
              <a:ext cx="181154" cy="267419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8175254" y="900476"/>
              <a:ext cx="145212" cy="14515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8327654" y="980929"/>
              <a:ext cx="125084" cy="719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8463163" y="980929"/>
              <a:ext cx="162463" cy="10780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636051" y="777213"/>
              <a:ext cx="315226" cy="31151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8951277" y="777213"/>
              <a:ext cx="346139" cy="97765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9300654" y="806927"/>
              <a:ext cx="379193" cy="81958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9670318" y="803871"/>
              <a:ext cx="225008" cy="15426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9895326" y="777213"/>
              <a:ext cx="369664" cy="17393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8768500" y="772331"/>
              <a:ext cx="523158" cy="5894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9304552" y="767480"/>
              <a:ext cx="356770" cy="12140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9674216" y="889442"/>
              <a:ext cx="202585" cy="16343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9884538" y="706349"/>
              <a:ext cx="380452" cy="35137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417156" y="668176"/>
              <a:ext cx="397580" cy="4533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 flipV="1">
              <a:off x="3413287" y="757263"/>
              <a:ext cx="421436" cy="494684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6554986" y="644164"/>
              <a:ext cx="987300" cy="536095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554986" y="713620"/>
              <a:ext cx="994436" cy="59648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669563" y="2139096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3899962" y="2132320"/>
              <a:ext cx="198406" cy="13551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4098368" y="2131222"/>
              <a:ext cx="241538" cy="23075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4339906" y="1985273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574622" y="1975050"/>
              <a:ext cx="205243" cy="20446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4786155" y="1995496"/>
              <a:ext cx="239913" cy="17813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5039638" y="2000052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5279038" y="1995496"/>
              <a:ext cx="411208" cy="464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684740" y="1995496"/>
              <a:ext cx="281592" cy="89068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5969843" y="1899228"/>
              <a:ext cx="402191" cy="18078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7455169" y="2064547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7685568" y="2057771"/>
              <a:ext cx="198406" cy="13551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883974" y="2056673"/>
              <a:ext cx="241538" cy="23075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8125512" y="1910724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360228" y="1900501"/>
              <a:ext cx="205243" cy="20446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571761" y="1920947"/>
              <a:ext cx="239913" cy="17813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8825244" y="1925503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9064644" y="1920947"/>
              <a:ext cx="411208" cy="464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9470346" y="1920947"/>
              <a:ext cx="281592" cy="89068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9755449" y="1824679"/>
              <a:ext cx="402191" cy="18078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3390425" y="1886193"/>
              <a:ext cx="275068" cy="42192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6369202" y="1895059"/>
              <a:ext cx="1086842" cy="328549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Right Arrow 180"/>
          <p:cNvSpPr/>
          <p:nvPr/>
        </p:nvSpPr>
        <p:spPr>
          <a:xfrm>
            <a:off x="1158238" y="4051084"/>
            <a:ext cx="1326325" cy="199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/>
          <p:cNvSpPr/>
          <p:nvPr/>
        </p:nvSpPr>
        <p:spPr>
          <a:xfrm rot="10800000">
            <a:off x="1126839" y="4299341"/>
            <a:ext cx="1326325" cy="199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5276347" y="4768175"/>
            <a:ext cx="3208142" cy="828675"/>
            <a:chOff x="4368456" y="5778203"/>
            <a:chExt cx="2557278" cy="828675"/>
          </a:xfrm>
        </p:grpSpPr>
        <p:sp>
          <p:nvSpPr>
            <p:cNvPr id="187" name="Rectangle 186"/>
            <p:cNvSpPr/>
            <p:nvPr/>
          </p:nvSpPr>
          <p:spPr>
            <a:xfrm>
              <a:off x="4368456" y="5778203"/>
              <a:ext cx="2557278" cy="828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Azure Data Lake</a:t>
              </a:r>
              <a:endParaRPr lang="en-US" sz="11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4521500" y="6006298"/>
              <a:ext cx="296534" cy="5125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8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STREAM</a:t>
              </a:r>
              <a:endParaRPr lang="en-US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005851" y="6006298"/>
              <a:ext cx="296534" cy="5125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n-US" sz="8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STREAM</a:t>
              </a:r>
              <a:endParaRPr lang="en-US" sz="8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484642" y="6006298"/>
              <a:ext cx="296534" cy="5125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963378" y="5997621"/>
              <a:ext cx="296534" cy="5125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476515" y="6006298"/>
              <a:ext cx="296534" cy="5125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Rectangle 200"/>
          <p:cNvSpPr/>
          <p:nvPr/>
        </p:nvSpPr>
        <p:spPr>
          <a:xfrm>
            <a:off x="8620902" y="4971677"/>
            <a:ext cx="1404713" cy="176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Enterprise Data Directory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488556" y="4768175"/>
            <a:ext cx="3558213" cy="828675"/>
            <a:chOff x="488556" y="5682575"/>
            <a:chExt cx="3558213" cy="828675"/>
          </a:xfrm>
        </p:grpSpPr>
        <p:sp>
          <p:nvSpPr>
            <p:cNvPr id="184" name="Rectangle 183"/>
            <p:cNvSpPr/>
            <p:nvPr/>
          </p:nvSpPr>
          <p:spPr>
            <a:xfrm>
              <a:off x="488556" y="5682575"/>
              <a:ext cx="3558213" cy="828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SQL/SQL Azure</a:t>
              </a:r>
              <a:endParaRPr lang="en-US" sz="11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5" name="Flowchart: Magnetic Disk 184"/>
            <p:cNvSpPr/>
            <p:nvPr/>
          </p:nvSpPr>
          <p:spPr>
            <a:xfrm>
              <a:off x="1861087" y="5984765"/>
              <a:ext cx="518207" cy="42975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81773" y="5901993"/>
              <a:ext cx="1018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R/O </a:t>
              </a:r>
            </a:p>
            <a:p>
              <a:pPr algn="ctr"/>
              <a:r>
                <a:rPr lang="en-US" sz="1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Copy</a:t>
              </a:r>
              <a:endParaRPr lang="en-US" sz="1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97" name="Straight Arrow Connector 196"/>
          <p:cNvCxnSpPr>
            <a:stCxn id="187" idx="3"/>
            <a:endCxn id="201" idx="1"/>
          </p:cNvCxnSpPr>
          <p:nvPr/>
        </p:nvCxnSpPr>
        <p:spPr>
          <a:xfrm>
            <a:off x="8484489" y="5182513"/>
            <a:ext cx="136413" cy="6693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3151809" y="5177247"/>
            <a:ext cx="2277582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Flowchart: Magnetic Disk 209"/>
          <p:cNvSpPr/>
          <p:nvPr/>
        </p:nvSpPr>
        <p:spPr>
          <a:xfrm>
            <a:off x="8784414" y="5500124"/>
            <a:ext cx="1075758" cy="11686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Buildings</a:t>
            </a:r>
          </a:p>
          <a:p>
            <a:pPr algn="ctr"/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Weather </a:t>
            </a:r>
          </a:p>
          <a:p>
            <a:pPr algn="ctr"/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pPr algn="ctr"/>
            <a:r>
              <a:rPr lang="en-US" sz="9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Faults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488556" y="6323788"/>
            <a:ext cx="5351793" cy="475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Iconics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068987" y="6323788"/>
            <a:ext cx="2415502" cy="4865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Other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7" name="Elbow Connector 216"/>
          <p:cNvCxnSpPr>
            <a:stCxn id="212" idx="1"/>
          </p:cNvCxnSpPr>
          <p:nvPr/>
        </p:nvCxnSpPr>
        <p:spPr>
          <a:xfrm rot="10800000">
            <a:off x="203200" y="5177256"/>
            <a:ext cx="285356" cy="1384529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endCxn id="184" idx="1"/>
          </p:cNvCxnSpPr>
          <p:nvPr/>
        </p:nvCxnSpPr>
        <p:spPr>
          <a:xfrm>
            <a:off x="203199" y="5177247"/>
            <a:ext cx="285357" cy="526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V="1">
            <a:off x="5647231" y="5508800"/>
            <a:ext cx="7115" cy="81498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6254861" y="5508800"/>
            <a:ext cx="0" cy="81498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870827" y="5508800"/>
            <a:ext cx="0" cy="81498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7360019" y="5508800"/>
            <a:ext cx="0" cy="81498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488556" y="5765308"/>
            <a:ext cx="7995933" cy="475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IoT/Event Hub/Service Bus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1" name="Straight Arrow Connector 230"/>
          <p:cNvCxnSpPr/>
          <p:nvPr/>
        </p:nvCxnSpPr>
        <p:spPr>
          <a:xfrm>
            <a:off x="3150274" y="5384800"/>
            <a:ext cx="292569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ight Arrow 171"/>
          <p:cNvSpPr/>
          <p:nvPr/>
        </p:nvSpPr>
        <p:spPr>
          <a:xfrm rot="16200000">
            <a:off x="207051" y="4515835"/>
            <a:ext cx="1326325" cy="199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16200000">
            <a:off x="3329988" y="3573644"/>
            <a:ext cx="395941" cy="447463"/>
            <a:chOff x="2426336" y="3318464"/>
            <a:chExt cx="1357724" cy="447463"/>
          </a:xfrm>
        </p:grpSpPr>
        <p:sp>
          <p:nvSpPr>
            <p:cNvPr id="173" name="Right Arrow 172"/>
            <p:cNvSpPr/>
            <p:nvPr/>
          </p:nvSpPr>
          <p:spPr>
            <a:xfrm>
              <a:off x="2457735" y="3318464"/>
              <a:ext cx="1326325" cy="1992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ight Arrow 173"/>
            <p:cNvSpPr/>
            <p:nvPr/>
          </p:nvSpPr>
          <p:spPr>
            <a:xfrm rot="10800000">
              <a:off x="2426336" y="3566721"/>
              <a:ext cx="1326325" cy="1992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Rectangle 176"/>
          <p:cNvSpPr/>
          <p:nvPr/>
        </p:nvSpPr>
        <p:spPr>
          <a:xfrm rot="5400000">
            <a:off x="11017291" y="5796350"/>
            <a:ext cx="372006" cy="10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Building </a:t>
            </a:r>
          </a:p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Energy Models</a:t>
            </a:r>
            <a:endParaRPr lang="en-US" sz="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 rot="5400000">
            <a:off x="11080993" y="5693932"/>
            <a:ext cx="372006" cy="10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Building </a:t>
            </a:r>
          </a:p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Energy Models</a:t>
            </a:r>
            <a:endParaRPr lang="en-US" sz="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 rot="16200000">
            <a:off x="6188682" y="4443452"/>
            <a:ext cx="395941" cy="447463"/>
            <a:chOff x="2426336" y="3318464"/>
            <a:chExt cx="1357724" cy="447463"/>
          </a:xfrm>
        </p:grpSpPr>
        <p:sp>
          <p:nvSpPr>
            <p:cNvPr id="194" name="Right Arrow 193"/>
            <p:cNvSpPr/>
            <p:nvPr/>
          </p:nvSpPr>
          <p:spPr>
            <a:xfrm>
              <a:off x="2457735" y="3318464"/>
              <a:ext cx="1326325" cy="1992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ight Arrow 194"/>
            <p:cNvSpPr/>
            <p:nvPr/>
          </p:nvSpPr>
          <p:spPr>
            <a:xfrm rot="10800000">
              <a:off x="2426336" y="3566721"/>
              <a:ext cx="1326325" cy="1992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/>
          <p:cNvGrpSpPr/>
          <p:nvPr/>
        </p:nvGrpSpPr>
        <p:grpSpPr>
          <a:xfrm rot="16200000">
            <a:off x="8052779" y="4448030"/>
            <a:ext cx="395941" cy="447463"/>
            <a:chOff x="2426336" y="3318464"/>
            <a:chExt cx="1357724" cy="447463"/>
          </a:xfrm>
        </p:grpSpPr>
        <p:sp>
          <p:nvSpPr>
            <p:cNvPr id="198" name="Right Arrow 197"/>
            <p:cNvSpPr/>
            <p:nvPr/>
          </p:nvSpPr>
          <p:spPr>
            <a:xfrm>
              <a:off x="2457735" y="3318464"/>
              <a:ext cx="1326325" cy="1992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ight Arrow 198"/>
            <p:cNvSpPr/>
            <p:nvPr/>
          </p:nvSpPr>
          <p:spPr>
            <a:xfrm rot="10800000">
              <a:off x="2426336" y="3566721"/>
              <a:ext cx="1326325" cy="19920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0" name="Rectangle 199"/>
          <p:cNvSpPr/>
          <p:nvPr/>
        </p:nvSpPr>
        <p:spPr>
          <a:xfrm rot="5400000">
            <a:off x="10981888" y="4450000"/>
            <a:ext cx="372006" cy="10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Building </a:t>
            </a:r>
          </a:p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Fault Models</a:t>
            </a:r>
            <a:endParaRPr lang="en-US" sz="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 rot="5400000">
            <a:off x="11073350" y="4188047"/>
            <a:ext cx="372006" cy="109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Building </a:t>
            </a:r>
          </a:p>
          <a:p>
            <a:pPr algn="ctr"/>
            <a:r>
              <a:rPr lang="en-US" sz="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Fault Models</a:t>
            </a:r>
            <a:endParaRPr lang="en-US" sz="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0" name="Elbow Connector 29"/>
          <p:cNvCxnSpPr>
            <a:stCxn id="88" idx="3"/>
            <a:endCxn id="204" idx="2"/>
          </p:cNvCxnSpPr>
          <p:nvPr/>
        </p:nvCxnSpPr>
        <p:spPr>
          <a:xfrm>
            <a:off x="10025615" y="4231608"/>
            <a:ext cx="686370" cy="50380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Elbow Connector 207"/>
          <p:cNvCxnSpPr>
            <a:endCxn id="178" idx="2"/>
          </p:cNvCxnSpPr>
          <p:nvPr/>
        </p:nvCxnSpPr>
        <p:spPr>
          <a:xfrm>
            <a:off x="6564222" y="4627635"/>
            <a:ext cx="4155406" cy="1613665"/>
          </a:xfrm>
          <a:prstGeom prst="bentConnector3">
            <a:avLst>
              <a:gd name="adj1" fmla="val 891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88 Acres – Deployment Target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42415" y="1690688"/>
            <a:ext cx="5506972" cy="467538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Deploy current AML models into 88 acres production  Dashboard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control variables to predictive model for peak mitigation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Predictive Maintenance work on Chillers (most expensive and critical piece of an HVAC system)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an aggregate clustered building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402" y="5253878"/>
            <a:ext cx="4001766" cy="1314257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218" y="2569580"/>
            <a:ext cx="3955950" cy="1003329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401" y="3868225"/>
            <a:ext cx="4001767" cy="1104192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softEdge rad="12700"/>
          </a:effectLst>
        </p:spPr>
      </p:pic>
      <p:grpSp>
        <p:nvGrpSpPr>
          <p:cNvPr id="7" name="Group 6"/>
          <p:cNvGrpSpPr/>
          <p:nvPr/>
        </p:nvGrpSpPr>
        <p:grpSpPr>
          <a:xfrm>
            <a:off x="7260401" y="1027906"/>
            <a:ext cx="4001767" cy="1317467"/>
            <a:chOff x="423333" y="152081"/>
            <a:chExt cx="11349567" cy="2354051"/>
          </a:xfrm>
        </p:grpSpPr>
        <p:sp>
          <p:nvSpPr>
            <p:cNvPr id="8" name="Rectangle 7"/>
            <p:cNvSpPr/>
            <p:nvPr/>
          </p:nvSpPr>
          <p:spPr>
            <a:xfrm>
              <a:off x="423333" y="152082"/>
              <a:ext cx="11349567" cy="2354050"/>
            </a:xfrm>
            <a:prstGeom prst="rect">
              <a:avLst/>
            </a:prstGeom>
            <a:solidFill>
              <a:srgbClr val="4B87A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645" y="435795"/>
              <a:ext cx="11137895" cy="108288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90425" y="152081"/>
              <a:ext cx="4835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Smart Building Energy Console</a:t>
              </a:r>
              <a:endPara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677529" y="808938"/>
              <a:ext cx="239385" cy="3380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6914" y="824392"/>
              <a:ext cx="210988" cy="186966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116759" y="743939"/>
              <a:ext cx="181154" cy="267419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07259" y="743939"/>
              <a:ext cx="145212" cy="14515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459659" y="824392"/>
              <a:ext cx="125084" cy="719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95168" y="824392"/>
              <a:ext cx="162463" cy="10780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768056" y="800595"/>
              <a:ext cx="142338" cy="131598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87954" y="932201"/>
              <a:ext cx="239385" cy="3380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27339" y="947655"/>
              <a:ext cx="210988" cy="186966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27184" y="867202"/>
              <a:ext cx="181154" cy="267419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317684" y="867202"/>
              <a:ext cx="145212" cy="14515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470084" y="947655"/>
              <a:ext cx="125084" cy="719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05593" y="947655"/>
              <a:ext cx="162463" cy="10780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778481" y="743939"/>
              <a:ext cx="315226" cy="31151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093707" y="743939"/>
              <a:ext cx="346139" cy="97765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443084" y="773653"/>
              <a:ext cx="379193" cy="81958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12748" y="770597"/>
              <a:ext cx="225008" cy="15426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037756" y="743939"/>
              <a:ext cx="369664" cy="17393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910930" y="739057"/>
              <a:ext cx="523158" cy="5894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446982" y="734206"/>
              <a:ext cx="356770" cy="12140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816646" y="856168"/>
              <a:ext cx="202585" cy="16343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26968" y="673075"/>
              <a:ext cx="380452" cy="35137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665217" y="388780"/>
              <a:ext cx="861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ENERGY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455763" y="1074887"/>
              <a:ext cx="8615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Actuals</a:t>
              </a:r>
              <a:endParaRPr lang="en-US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TextBox 37"/>
            <p:cNvSpPr txBox="1"/>
            <p:nvPr/>
          </p:nvSpPr>
          <p:spPr>
            <a:xfrm>
              <a:off x="10475107" y="1238878"/>
              <a:ext cx="8615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Forecast</a:t>
              </a:r>
              <a:endParaRPr lang="en-US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543566" y="1133481"/>
              <a:ext cx="103517" cy="948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43565" y="1292824"/>
              <a:ext cx="103517" cy="9489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3645" y="1589543"/>
              <a:ext cx="11137895" cy="85194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65217" y="1566753"/>
              <a:ext cx="861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WEATHER</a:t>
              </a:r>
              <a:endPara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87954" y="2131707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918353" y="2124931"/>
              <a:ext cx="198406" cy="13551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16759" y="2123833"/>
              <a:ext cx="241538" cy="23075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358297" y="1977884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593013" y="1967661"/>
              <a:ext cx="205243" cy="20446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804546" y="1988107"/>
              <a:ext cx="239913" cy="17813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058029" y="1992663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2297429" y="1988107"/>
              <a:ext cx="411208" cy="464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03131" y="1988107"/>
              <a:ext cx="281592" cy="89068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988234" y="1891839"/>
              <a:ext cx="402191" cy="18078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0339439" y="2174418"/>
              <a:ext cx="8615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baseline="30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lang="en-US" sz="9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endParaRPr lang="en-US" sz="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47054" y="2242191"/>
              <a:ext cx="103517" cy="948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3825095" y="783501"/>
              <a:ext cx="239385" cy="3380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064480" y="798955"/>
              <a:ext cx="210988" cy="186966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264325" y="718502"/>
              <a:ext cx="181154" cy="267419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454825" y="718502"/>
              <a:ext cx="145212" cy="14515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607225" y="798955"/>
              <a:ext cx="125084" cy="719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742734" y="798955"/>
              <a:ext cx="162463" cy="10780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915622" y="775158"/>
              <a:ext cx="142338" cy="131598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3835520" y="906764"/>
              <a:ext cx="239385" cy="3380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074905" y="922218"/>
              <a:ext cx="210988" cy="186966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274750" y="841765"/>
              <a:ext cx="181154" cy="267419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465250" y="841765"/>
              <a:ext cx="145212" cy="14515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617650" y="922218"/>
              <a:ext cx="125084" cy="719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753159" y="922218"/>
              <a:ext cx="162463" cy="10780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926047" y="718502"/>
              <a:ext cx="315226" cy="31151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241273" y="718502"/>
              <a:ext cx="346139" cy="97765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590650" y="748216"/>
              <a:ext cx="379193" cy="81958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960314" y="745160"/>
              <a:ext cx="225008" cy="15426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6185322" y="718502"/>
              <a:ext cx="369664" cy="17393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058496" y="713620"/>
              <a:ext cx="523158" cy="5894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594548" y="708769"/>
              <a:ext cx="356770" cy="12140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964212" y="830731"/>
              <a:ext cx="202585" cy="16343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174534" y="647638"/>
              <a:ext cx="380452" cy="35137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7535099" y="842212"/>
              <a:ext cx="239385" cy="3380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774484" y="857666"/>
              <a:ext cx="210988" cy="186966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7974329" y="777213"/>
              <a:ext cx="181154" cy="267419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164829" y="777213"/>
              <a:ext cx="145212" cy="14515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317229" y="857666"/>
              <a:ext cx="125084" cy="71947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452738" y="857666"/>
              <a:ext cx="162463" cy="107801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625626" y="833869"/>
              <a:ext cx="142338" cy="131598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7545524" y="965475"/>
              <a:ext cx="239385" cy="3380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784909" y="980929"/>
              <a:ext cx="210988" cy="186966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984754" y="900476"/>
              <a:ext cx="181154" cy="267419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175254" y="900476"/>
              <a:ext cx="145212" cy="14515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327654" y="980929"/>
              <a:ext cx="125084" cy="7194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463163" y="980929"/>
              <a:ext cx="162463" cy="10780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8636051" y="777213"/>
              <a:ext cx="315226" cy="31151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951277" y="777213"/>
              <a:ext cx="346139" cy="97765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9300654" y="806927"/>
              <a:ext cx="379193" cy="81958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9670318" y="803871"/>
              <a:ext cx="225008" cy="15426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9895326" y="777213"/>
              <a:ext cx="369664" cy="173937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768500" y="772331"/>
              <a:ext cx="523158" cy="5894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304552" y="767480"/>
              <a:ext cx="356770" cy="12140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9674216" y="889442"/>
              <a:ext cx="202585" cy="163434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9884538" y="706349"/>
              <a:ext cx="380452" cy="351370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3417156" y="668176"/>
              <a:ext cx="397580" cy="4533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3413287" y="757263"/>
              <a:ext cx="421436" cy="494684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554986" y="644164"/>
              <a:ext cx="987300" cy="536095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554986" y="713620"/>
              <a:ext cx="994436" cy="596481"/>
            </a:xfrm>
            <a:prstGeom prst="line">
              <a:avLst/>
            </a:prstGeom>
            <a:ln w="19050">
              <a:solidFill>
                <a:srgbClr val="FFC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3669563" y="2139096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3899962" y="2132320"/>
              <a:ext cx="198406" cy="13551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098368" y="2131222"/>
              <a:ext cx="241538" cy="23075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4339906" y="1985273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574622" y="1975050"/>
              <a:ext cx="205243" cy="20446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786155" y="1995496"/>
              <a:ext cx="239913" cy="17813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039638" y="2000052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279038" y="1995496"/>
              <a:ext cx="411208" cy="464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684740" y="1995496"/>
              <a:ext cx="281592" cy="89068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5969843" y="1899228"/>
              <a:ext cx="402191" cy="18078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7455169" y="2064547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685568" y="2057771"/>
              <a:ext cx="198406" cy="13551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883974" y="2056673"/>
              <a:ext cx="241538" cy="23075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125512" y="1910724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8360228" y="1900501"/>
              <a:ext cx="205243" cy="20446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8571761" y="1920947"/>
              <a:ext cx="239913" cy="17813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825244" y="1925503"/>
              <a:ext cx="228960" cy="169024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064644" y="1920947"/>
              <a:ext cx="411208" cy="464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9470346" y="1920947"/>
              <a:ext cx="281592" cy="89068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9755449" y="1824679"/>
              <a:ext cx="402191" cy="180780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390425" y="1886193"/>
              <a:ext cx="275068" cy="421927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369202" y="1895059"/>
              <a:ext cx="1086842" cy="328549"/>
            </a:xfrm>
            <a:prstGeom prst="line">
              <a:avLst/>
            </a:prstGeom>
            <a:ln w="19050">
              <a:solidFill>
                <a:schemeClr val="accent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7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58" y="322309"/>
            <a:ext cx="11342370" cy="1325563"/>
          </a:xfrm>
        </p:spPr>
        <p:txBody>
          <a:bodyPr/>
          <a:lstStyle/>
          <a:p>
            <a:r>
              <a:rPr lang="en-US" dirty="0" smtClean="0"/>
              <a:t>Typical Electric Bill with Usage/Demand Charges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325831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27584"/>
            <a:ext cx="1160145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7152" y="3228945"/>
            <a:ext cx="82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Usage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58984" y="3741484"/>
            <a:ext cx="1124712" cy="27320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58984" y="3300984"/>
            <a:ext cx="1124712" cy="302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015672" y="3658712"/>
            <a:ext cx="10871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Demand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33517" y="1960562"/>
            <a:ext cx="8777641" cy="2876614"/>
          </a:xfrm>
        </p:spPr>
        <p:txBody>
          <a:bodyPr>
            <a:normAutofit/>
          </a:bodyPr>
          <a:lstStyle/>
          <a:p>
            <a:r>
              <a:rPr lang="en-US" dirty="0" smtClean="0"/>
              <a:t>Design/ Document/Deploy Pilot </a:t>
            </a:r>
          </a:p>
          <a:p>
            <a:r>
              <a:rPr lang="en-US" dirty="0" smtClean="0"/>
              <a:t>Obtain more data (2015 H1 data)</a:t>
            </a:r>
          </a:p>
          <a:p>
            <a:r>
              <a:rPr lang="en-US" dirty="0" smtClean="0"/>
              <a:t>Add control variables to model and re-train</a:t>
            </a:r>
          </a:p>
          <a:p>
            <a:r>
              <a:rPr lang="en-US" dirty="0" smtClean="0"/>
              <a:t>Investigate automated model creation for AML</a:t>
            </a:r>
          </a:p>
          <a:p>
            <a:r>
              <a:rPr lang="en-US" dirty="0" smtClean="0"/>
              <a:t>Design feasible AML pipeline for 88 Acres Engineers</a:t>
            </a:r>
          </a:p>
        </p:txBody>
      </p:sp>
    </p:spTree>
    <p:extLst>
      <p:ext uri="{BB962C8B-B14F-4D97-AF65-F5344CB8AC3E}">
        <p14:creationId xmlns:p14="http://schemas.microsoft.com/office/powerpoint/2010/main" val="33979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Yearly Financial Impact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71" y="2260033"/>
            <a:ext cx="8306080" cy="4210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9" y="1511394"/>
            <a:ext cx="3899743" cy="23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7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02570" cy="4351338"/>
          </a:xfrm>
        </p:spPr>
        <p:txBody>
          <a:bodyPr/>
          <a:lstStyle/>
          <a:p>
            <a:r>
              <a:rPr lang="en-US" dirty="0" smtClean="0"/>
              <a:t>1 TB of data – HVAC, Energy Usage, and some temperature data</a:t>
            </a:r>
          </a:p>
          <a:p>
            <a:r>
              <a:rPr lang="en-US" dirty="0" smtClean="0"/>
              <a:t>Azure Account</a:t>
            </a:r>
          </a:p>
          <a:p>
            <a:pPr lvl="1"/>
            <a:r>
              <a:rPr lang="en-US" dirty="0" smtClean="0"/>
              <a:t>SQL VM</a:t>
            </a:r>
          </a:p>
          <a:p>
            <a:pPr lvl="1"/>
            <a:r>
              <a:rPr lang="en-US" dirty="0" smtClean="0"/>
              <a:t>Hadoop cluster </a:t>
            </a:r>
          </a:p>
          <a:p>
            <a:pPr lvl="1"/>
            <a:r>
              <a:rPr lang="en-US" dirty="0" smtClean="0"/>
              <a:t>AML Workspace</a:t>
            </a:r>
          </a:p>
          <a:p>
            <a:r>
              <a:rPr lang="en-US" dirty="0" smtClean="0"/>
              <a:t>1 full-time MCS Architect/DS Resource (Mike)</a:t>
            </a:r>
          </a:p>
          <a:p>
            <a:r>
              <a:rPr lang="en-US" dirty="0" smtClean="0"/>
              <a:t>1 part-time (1.5 d/w) AML PG DS Resource (Girish)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8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Landscape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6300"/>
            <a:ext cx="3411723" cy="344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65" y="2146300"/>
            <a:ext cx="3875897" cy="390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089" y="2349500"/>
            <a:ext cx="161849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– The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9228" cy="4351338"/>
          </a:xfrm>
        </p:spPr>
        <p:txBody>
          <a:bodyPr/>
          <a:lstStyle/>
          <a:p>
            <a:r>
              <a:rPr lang="en-US" dirty="0" smtClean="0"/>
              <a:t>CRISP-DM – best developed DS methodology</a:t>
            </a:r>
          </a:p>
          <a:p>
            <a:pPr lvl="1"/>
            <a:r>
              <a:rPr lang="en-US" dirty="0" smtClean="0"/>
              <a:t>Little competition</a:t>
            </a:r>
          </a:p>
          <a:p>
            <a:r>
              <a:rPr lang="en-US" dirty="0" smtClean="0"/>
              <a:t>6 Phases</a:t>
            </a:r>
          </a:p>
          <a:p>
            <a:pPr lvl="1"/>
            <a:r>
              <a:rPr lang="en-US" dirty="0" smtClean="0"/>
              <a:t>Business Understanding</a:t>
            </a:r>
          </a:p>
          <a:p>
            <a:pPr lvl="1"/>
            <a:r>
              <a:rPr lang="en-US" dirty="0" smtClean="0"/>
              <a:t>Data Understanding</a:t>
            </a:r>
          </a:p>
          <a:p>
            <a:pPr lvl="1"/>
            <a:r>
              <a:rPr lang="en-US" dirty="0" smtClean="0"/>
              <a:t>Data Preparation</a:t>
            </a:r>
          </a:p>
          <a:p>
            <a:pPr lvl="1"/>
            <a:r>
              <a:rPr lang="en-US" dirty="0" smtClean="0"/>
              <a:t>Data Modelling</a:t>
            </a:r>
          </a:p>
          <a:p>
            <a:pPr lvl="1"/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Deployment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682" y="1690688"/>
            <a:ext cx="3911218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Line</a:t>
            </a:r>
            <a:endParaRPr lang="en-US" dirty="0"/>
          </a:p>
        </p:txBody>
      </p:sp>
      <p:pic>
        <p:nvPicPr>
          <p:cNvPr id="1026" name="Picture 3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468" y="2674834"/>
            <a:ext cx="6173847" cy="377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6160" y="1817079"/>
            <a:ext cx="4623268" cy="4351338"/>
          </a:xfrm>
        </p:spPr>
        <p:txBody>
          <a:bodyPr/>
          <a:lstStyle/>
          <a:p>
            <a:r>
              <a:rPr lang="en-US" dirty="0" smtClean="0"/>
              <a:t>4-5 months on project so far</a:t>
            </a:r>
          </a:p>
          <a:p>
            <a:r>
              <a:rPr lang="en-US" dirty="0" smtClean="0"/>
              <a:t>Main project directory has 6000+ files in 62 folders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402" y="365125"/>
            <a:ext cx="2194913" cy="2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1146</Words>
  <Application>Microsoft Office PowerPoint</Application>
  <PresentationFormat>Widescreen</PresentationFormat>
  <Paragraphs>211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SDB Predicting Energy Usage at 88acres</vt:lpstr>
      <vt:lpstr>SDB Business Goals</vt:lpstr>
      <vt:lpstr>Typical Building Usage Profile</vt:lpstr>
      <vt:lpstr>Typical Electric Bill with Usage/Demand Charges</vt:lpstr>
      <vt:lpstr>Yearly Financial Impact</vt:lpstr>
      <vt:lpstr>Project Resources</vt:lpstr>
      <vt:lpstr>Compute Landscape</vt:lpstr>
      <vt:lpstr>SDB – The Data Science</vt:lpstr>
      <vt:lpstr>Time Line</vt:lpstr>
      <vt:lpstr>SDB Business Understanding - Overview</vt:lpstr>
      <vt:lpstr>SBD Business Understanding</vt:lpstr>
      <vt:lpstr>SDB Data Understanding - Overview</vt:lpstr>
      <vt:lpstr>SDB - Data Understanding  - Data Flow</vt:lpstr>
      <vt:lpstr>SDB Data Understanding – Building Data</vt:lpstr>
      <vt:lpstr>SDB Data Understanding – Weather Data</vt:lpstr>
      <vt:lpstr>SBD – Data Understanding Challenges</vt:lpstr>
      <vt:lpstr>SDB - Data Understanding  - Reports</vt:lpstr>
      <vt:lpstr>SDB - Data Understanding  - Results</vt:lpstr>
      <vt:lpstr>SDB – Data Preparation - Overview</vt:lpstr>
      <vt:lpstr>SDB – Data Preparation – Data flow</vt:lpstr>
      <vt:lpstr>SDB – Data Preparation – Challenges</vt:lpstr>
      <vt:lpstr>SDB – Data Preparation – Reports</vt:lpstr>
      <vt:lpstr>SDB – Data Preparation – Results</vt:lpstr>
      <vt:lpstr>SDB Modeling - Overview</vt:lpstr>
      <vt:lpstr>SDB – Modeling - Architecture</vt:lpstr>
      <vt:lpstr>SDB – Modeling - Challenges</vt:lpstr>
      <vt:lpstr>SDB – Modeling - Reports</vt:lpstr>
      <vt:lpstr>SDB – Modeling – Results (City Center)</vt:lpstr>
      <vt:lpstr>SDB – Modeling – Results (City Center)</vt:lpstr>
      <vt:lpstr>SDB – Modeling – Results (Millenium D)</vt:lpstr>
      <vt:lpstr>SDB Evaluation - Overview</vt:lpstr>
      <vt:lpstr>SDB Evaluation - Architecture</vt:lpstr>
      <vt:lpstr>SDB – Evaluation- Results</vt:lpstr>
      <vt:lpstr>SDB – Modeling – Results – all buildings compared</vt:lpstr>
      <vt:lpstr>SDB – Evaluation- Results</vt:lpstr>
      <vt:lpstr>SDB Deployment - Overview</vt:lpstr>
      <vt:lpstr>SDB Deployment - Architecture</vt:lpstr>
      <vt:lpstr>88 Acres – Deployment Target Architecture</vt:lpstr>
      <vt:lpstr>Current Work</vt:lpstr>
      <vt:lpstr>Next Steps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Energy Usage at 88acres</dc:title>
  <dc:creator>Mike Wise</dc:creator>
  <cp:lastModifiedBy>Mike Wise</cp:lastModifiedBy>
  <cp:revision>71</cp:revision>
  <dcterms:created xsi:type="dcterms:W3CDTF">2015-07-03T12:27:45Z</dcterms:created>
  <dcterms:modified xsi:type="dcterms:W3CDTF">2015-08-19T16:40:25Z</dcterms:modified>
</cp:coreProperties>
</file>